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914EEB0-A612-4C0B-B301-D2697CE79116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3696" y="-20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84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62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48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01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79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2014/3/24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10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2014/3/24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2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2014/3/24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50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2014/3/24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02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2014/3/24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50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2014/3/24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45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05B0-153A-4BBF-9C12-ACEAE887B6E0}" type="datetimeFigureOut">
              <a:rPr kumimoji="1" lang="ja-JP" altLang="en-US" smtClean="0"/>
              <a:t>2014/3/24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56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94" y="-5572000"/>
            <a:ext cx="10287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F:\Temp\Temporary Internet Files\Content.IE5\B8U8SYPN\dglxasset[1].asp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4" y="-796081"/>
            <a:ext cx="1544638" cy="185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691680" y="8397552"/>
            <a:ext cx="6099747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96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電話帳から</a:t>
            </a:r>
            <a:endParaRPr kumimoji="1" lang="ja-JP" altLang="en-US" sz="96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867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-5860032"/>
            <a:ext cx="10287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:\Temp\Temporary Internet Files\Content.IE5\B8U8SYPN\dglxasset[1].asp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7" y="2357662"/>
            <a:ext cx="1544638" cy="185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2950816" y="8397552"/>
            <a:ext cx="3565400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96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すぐに</a:t>
            </a:r>
            <a:endParaRPr kumimoji="1" lang="ja-JP" altLang="en-US" sz="96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161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7142" y="-4923928"/>
            <a:ext cx="10287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/楕円 4"/>
          <p:cNvSpPr/>
          <p:nvPr/>
        </p:nvSpPr>
        <p:spPr>
          <a:xfrm>
            <a:off x="-324544" y="-2763688"/>
            <a:ext cx="6264696" cy="151216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86469" y="9876024"/>
            <a:ext cx="6227987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96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楽天でんわ</a:t>
            </a:r>
            <a:endParaRPr kumimoji="1" lang="ja-JP" altLang="en-US" sz="96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836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5211960"/>
            <a:ext cx="10287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72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-6886575"/>
            <a:ext cx="10287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88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07904"/>
            <a:ext cx="10287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5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</Words>
  <Application>Microsoft Office PowerPoint</Application>
  <PresentationFormat>画面に合わせる (4:3)</PresentationFormat>
  <Paragraphs>3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木内　啓輔</dc:creator>
  <cp:lastModifiedBy>木内　啓輔</cp:lastModifiedBy>
  <cp:revision>3</cp:revision>
  <dcterms:created xsi:type="dcterms:W3CDTF">2013-12-25T12:53:19Z</dcterms:created>
  <dcterms:modified xsi:type="dcterms:W3CDTF">2014-03-24T10:51:36Z</dcterms:modified>
</cp:coreProperties>
</file>