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914EEB0-A612-4C0B-B301-D2697CE7911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162" y="-17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84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62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48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1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1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2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0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02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5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45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05B0-153A-4BBF-9C12-ACEAE887B6E0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56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sers\kiuchi.keisuke\Downloads\新しいフォルダー (57)\Screenshot_2013-12-25-21-40-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836" y="-5499992"/>
            <a:ext cx="10285413" cy="1828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Temp\Temporary Internet Files\Content.IE5\B8U8SYP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759" y="-796081"/>
            <a:ext cx="1544638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691680" y="8397552"/>
            <a:ext cx="609974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電話帳から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67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Users\kiuchi.keisuke\Downloads\新しいフォルダー (57)\Screenshot_2013-12-25-21-40-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5686425"/>
            <a:ext cx="10287000" cy="18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:\Temp\Temporary Internet Files\Content.IE5\B8U8SYP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66" y="2132856"/>
            <a:ext cx="1544638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2950816" y="8397552"/>
            <a:ext cx="3565400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すぐに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6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Users\kiuchi.keisuke\Downloads\新しいフォルダー (57)\Screenshot_2013-12-25-21-41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5788024"/>
            <a:ext cx="10287000" cy="18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/楕円 4"/>
          <p:cNvSpPr/>
          <p:nvPr/>
        </p:nvSpPr>
        <p:spPr>
          <a:xfrm>
            <a:off x="-324544" y="-2763688"/>
            <a:ext cx="6264696" cy="15121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12365" y="8397552"/>
            <a:ext cx="622798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楽天でんわ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36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Users\kiuchi.keisuke\Downloads\新しいフォルダー (57)\Screenshot_2013-12-25-21-49-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6004048"/>
            <a:ext cx="10287000" cy="18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72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Users\kiuchi.keisuke\Downloads\新しいフォルダー (57)\Screenshot_2013-12-25-21-49-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1550" y="-6886575"/>
            <a:ext cx="10287000" cy="18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8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画面に合わせる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木内　啓輔</dc:creator>
  <cp:lastModifiedBy>木内　啓輔</cp:lastModifiedBy>
  <cp:revision>1</cp:revision>
  <dcterms:created xsi:type="dcterms:W3CDTF">2013-12-25T12:53:19Z</dcterms:created>
  <dcterms:modified xsi:type="dcterms:W3CDTF">2013-12-25T13:02:11Z</dcterms:modified>
</cp:coreProperties>
</file>