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914EEB0-A612-4C0B-B301-D2697CE7911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394" y="-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8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48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0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1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0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02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4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05B0-153A-4BBF-9C12-ACEAE887B6E0}" type="datetimeFigureOut">
              <a:rPr kumimoji="1" lang="ja-JP" altLang="en-US" smtClean="0"/>
              <a:t>2014/8/22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1349-EFF3-49EB-8064-62E57042D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4" y="-5572000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" y="-796081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691680" y="8397552"/>
            <a:ext cx="609974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電話帳から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67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-5860032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F:\Temp\Temporary Internet Files\Content.IE5\B8U8SYPN\dglxasset[1].asp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7" y="2357662"/>
            <a:ext cx="1544638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2950816" y="8397552"/>
            <a:ext cx="356540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すぐに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6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142" y="-4923928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/楕円 4"/>
          <p:cNvSpPr/>
          <p:nvPr/>
        </p:nvSpPr>
        <p:spPr>
          <a:xfrm>
            <a:off x="-324544" y="-2763688"/>
            <a:ext cx="6264696" cy="151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86469" y="9876024"/>
            <a:ext cx="6227987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1" lang="ja-JP" altLang="en-US" sz="96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楽天でんわ</a:t>
            </a:r>
            <a:endParaRPr kumimoji="1" lang="ja-JP" altLang="en-US" sz="9600" b="1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83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-5932040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72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6886575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88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07904"/>
            <a:ext cx="10287000" cy="18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画面に合わせる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木内　啓輔</dc:creator>
  <cp:lastModifiedBy>木内 啓輔</cp:lastModifiedBy>
  <cp:revision>4</cp:revision>
  <dcterms:created xsi:type="dcterms:W3CDTF">2013-12-25T12:53:19Z</dcterms:created>
  <dcterms:modified xsi:type="dcterms:W3CDTF">2014-08-22T00:14:11Z</dcterms:modified>
</cp:coreProperties>
</file>