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1191D"/>
    <a:srgbClr val="EE2647"/>
    <a:srgbClr val="860000"/>
    <a:srgbClr val="480000"/>
    <a:srgbClr val="AC0000"/>
    <a:srgbClr val="8A0000"/>
    <a:srgbClr val="820000"/>
    <a:srgbClr val="E6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063D-C285-4EE2-B7C8-494CA438B77B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C221A-4919-47A0-AAEA-F23E41EAC1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47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21A-4919-47A0-AAEA-F23E41EAC16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0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00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5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71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95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4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96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63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29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10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84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D3F9-C87F-4DE2-8EC4-72A3C19F713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399F-7EB0-43ED-8EB5-2E48338F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3208328" y="1628801"/>
            <a:ext cx="3096344" cy="3096344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3799747" y="2277886"/>
            <a:ext cx="1996389" cy="2005556"/>
          </a:xfrm>
          <a:custGeom>
            <a:avLst/>
            <a:gdLst>
              <a:gd name="connsiteX0" fmla="*/ 35230 w 1819656"/>
              <a:gd name="connsiteY0" fmla="*/ 177823 h 1828011"/>
              <a:gd name="connsiteX1" fmla="*/ 6655 w 1819656"/>
              <a:gd name="connsiteY1" fmla="*/ 254023 h 1828011"/>
              <a:gd name="connsiteX2" fmla="*/ 305 w 1819656"/>
              <a:gd name="connsiteY2" fmla="*/ 317523 h 1828011"/>
              <a:gd name="connsiteX3" fmla="*/ 13005 w 1819656"/>
              <a:gd name="connsiteY3" fmla="*/ 422298 h 1828011"/>
              <a:gd name="connsiteX4" fmla="*/ 66980 w 1819656"/>
              <a:gd name="connsiteY4" fmla="*/ 593748 h 1828011"/>
              <a:gd name="connsiteX5" fmla="*/ 187630 w 1819656"/>
              <a:gd name="connsiteY5" fmla="*/ 831873 h 1828011"/>
              <a:gd name="connsiteX6" fmla="*/ 352730 w 1819656"/>
              <a:gd name="connsiteY6" fmla="*/ 1066823 h 1828011"/>
              <a:gd name="connsiteX7" fmla="*/ 552755 w 1819656"/>
              <a:gd name="connsiteY7" fmla="*/ 1295423 h 1828011"/>
              <a:gd name="connsiteX8" fmla="*/ 717855 w 1819656"/>
              <a:gd name="connsiteY8" fmla="*/ 1444648 h 1828011"/>
              <a:gd name="connsiteX9" fmla="*/ 889305 w 1819656"/>
              <a:gd name="connsiteY9" fmla="*/ 1574823 h 1828011"/>
              <a:gd name="connsiteX10" fmla="*/ 1130605 w 1819656"/>
              <a:gd name="connsiteY10" fmla="*/ 1711348 h 1828011"/>
              <a:gd name="connsiteX11" fmla="*/ 1317930 w 1819656"/>
              <a:gd name="connsiteY11" fmla="*/ 1781198 h 1828011"/>
              <a:gd name="connsiteX12" fmla="*/ 1483030 w 1819656"/>
              <a:gd name="connsiteY12" fmla="*/ 1825648 h 1828011"/>
              <a:gd name="connsiteX13" fmla="*/ 1575105 w 1819656"/>
              <a:gd name="connsiteY13" fmla="*/ 1819298 h 1828011"/>
              <a:gd name="connsiteX14" fmla="*/ 1632255 w 1819656"/>
              <a:gd name="connsiteY14" fmla="*/ 1797073 h 1828011"/>
              <a:gd name="connsiteX15" fmla="*/ 1698930 w 1819656"/>
              <a:gd name="connsiteY15" fmla="*/ 1746273 h 1828011"/>
              <a:gd name="connsiteX16" fmla="*/ 1743380 w 1819656"/>
              <a:gd name="connsiteY16" fmla="*/ 1692298 h 1828011"/>
              <a:gd name="connsiteX17" fmla="*/ 1781480 w 1819656"/>
              <a:gd name="connsiteY17" fmla="*/ 1625623 h 1828011"/>
              <a:gd name="connsiteX18" fmla="*/ 1806880 w 1819656"/>
              <a:gd name="connsiteY18" fmla="*/ 1565298 h 1828011"/>
              <a:gd name="connsiteX19" fmla="*/ 1819580 w 1819656"/>
              <a:gd name="connsiteY19" fmla="*/ 1508148 h 1828011"/>
              <a:gd name="connsiteX20" fmla="*/ 1810055 w 1819656"/>
              <a:gd name="connsiteY20" fmla="*/ 1470048 h 1828011"/>
              <a:gd name="connsiteX21" fmla="*/ 1771955 w 1819656"/>
              <a:gd name="connsiteY21" fmla="*/ 1431948 h 1828011"/>
              <a:gd name="connsiteX22" fmla="*/ 1613205 w 1819656"/>
              <a:gd name="connsiteY22" fmla="*/ 1339873 h 1828011"/>
              <a:gd name="connsiteX23" fmla="*/ 1514780 w 1819656"/>
              <a:gd name="connsiteY23" fmla="*/ 1276373 h 1828011"/>
              <a:gd name="connsiteX24" fmla="*/ 1425880 w 1819656"/>
              <a:gd name="connsiteY24" fmla="*/ 1209698 h 1828011"/>
              <a:gd name="connsiteX25" fmla="*/ 1340155 w 1819656"/>
              <a:gd name="connsiteY25" fmla="*/ 1193823 h 1828011"/>
              <a:gd name="connsiteX26" fmla="*/ 1283005 w 1819656"/>
              <a:gd name="connsiteY26" fmla="*/ 1216048 h 1828011"/>
              <a:gd name="connsiteX27" fmla="*/ 1219505 w 1819656"/>
              <a:gd name="connsiteY27" fmla="*/ 1254148 h 1828011"/>
              <a:gd name="connsiteX28" fmla="*/ 1133780 w 1819656"/>
              <a:gd name="connsiteY28" fmla="*/ 1304948 h 1828011"/>
              <a:gd name="connsiteX29" fmla="*/ 1063930 w 1819656"/>
              <a:gd name="connsiteY29" fmla="*/ 1311298 h 1828011"/>
              <a:gd name="connsiteX30" fmla="*/ 981380 w 1819656"/>
              <a:gd name="connsiteY30" fmla="*/ 1279548 h 1828011"/>
              <a:gd name="connsiteX31" fmla="*/ 921055 w 1819656"/>
              <a:gd name="connsiteY31" fmla="*/ 1235098 h 1828011"/>
              <a:gd name="connsiteX32" fmla="*/ 775005 w 1819656"/>
              <a:gd name="connsiteY32" fmla="*/ 1098573 h 1828011"/>
              <a:gd name="connsiteX33" fmla="*/ 622605 w 1819656"/>
              <a:gd name="connsiteY33" fmla="*/ 933473 h 1828011"/>
              <a:gd name="connsiteX34" fmla="*/ 533705 w 1819656"/>
              <a:gd name="connsiteY34" fmla="*/ 812823 h 1828011"/>
              <a:gd name="connsiteX35" fmla="*/ 517830 w 1819656"/>
              <a:gd name="connsiteY35" fmla="*/ 762023 h 1828011"/>
              <a:gd name="connsiteX36" fmla="*/ 524180 w 1819656"/>
              <a:gd name="connsiteY36" fmla="*/ 711223 h 1828011"/>
              <a:gd name="connsiteX37" fmla="*/ 536880 w 1819656"/>
              <a:gd name="connsiteY37" fmla="*/ 676298 h 1828011"/>
              <a:gd name="connsiteX38" fmla="*/ 565455 w 1819656"/>
              <a:gd name="connsiteY38" fmla="*/ 622323 h 1828011"/>
              <a:gd name="connsiteX39" fmla="*/ 606730 w 1819656"/>
              <a:gd name="connsiteY39" fmla="*/ 565173 h 1828011"/>
              <a:gd name="connsiteX40" fmla="*/ 625780 w 1819656"/>
              <a:gd name="connsiteY40" fmla="*/ 514373 h 1828011"/>
              <a:gd name="connsiteX41" fmla="*/ 628955 w 1819656"/>
              <a:gd name="connsiteY41" fmla="*/ 447698 h 1828011"/>
              <a:gd name="connsiteX42" fmla="*/ 603555 w 1819656"/>
              <a:gd name="connsiteY42" fmla="*/ 381023 h 1828011"/>
              <a:gd name="connsiteX43" fmla="*/ 508305 w 1819656"/>
              <a:gd name="connsiteY43" fmla="*/ 254023 h 1828011"/>
              <a:gd name="connsiteX44" fmla="*/ 444805 w 1819656"/>
              <a:gd name="connsiteY44" fmla="*/ 149248 h 1828011"/>
              <a:gd name="connsiteX45" fmla="*/ 413055 w 1819656"/>
              <a:gd name="connsiteY45" fmla="*/ 85748 h 1828011"/>
              <a:gd name="connsiteX46" fmla="*/ 368605 w 1819656"/>
              <a:gd name="connsiteY46" fmla="*/ 22248 h 1828011"/>
              <a:gd name="connsiteX47" fmla="*/ 292405 w 1819656"/>
              <a:gd name="connsiteY47" fmla="*/ 23 h 1828011"/>
              <a:gd name="connsiteX48" fmla="*/ 213030 w 1819656"/>
              <a:gd name="connsiteY48" fmla="*/ 25423 h 1828011"/>
              <a:gd name="connsiteX49" fmla="*/ 130480 w 1819656"/>
              <a:gd name="connsiteY49" fmla="*/ 69873 h 1828011"/>
              <a:gd name="connsiteX50" fmla="*/ 73330 w 1819656"/>
              <a:gd name="connsiteY50" fmla="*/ 117498 h 1828011"/>
              <a:gd name="connsiteX51" fmla="*/ 35230 w 1819656"/>
              <a:gd name="connsiteY51" fmla="*/ 177823 h 182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819656" h="1828011">
                <a:moveTo>
                  <a:pt x="35230" y="177823"/>
                </a:moveTo>
                <a:cubicBezTo>
                  <a:pt x="24118" y="200577"/>
                  <a:pt x="12476" y="230740"/>
                  <a:pt x="6655" y="254023"/>
                </a:cubicBezTo>
                <a:cubicBezTo>
                  <a:pt x="834" y="277306"/>
                  <a:pt x="-753" y="289477"/>
                  <a:pt x="305" y="317523"/>
                </a:cubicBezTo>
                <a:cubicBezTo>
                  <a:pt x="1363" y="345569"/>
                  <a:pt x="1893" y="376261"/>
                  <a:pt x="13005" y="422298"/>
                </a:cubicBezTo>
                <a:cubicBezTo>
                  <a:pt x="24117" y="468335"/>
                  <a:pt x="37876" y="525486"/>
                  <a:pt x="66980" y="593748"/>
                </a:cubicBezTo>
                <a:cubicBezTo>
                  <a:pt x="96084" y="662011"/>
                  <a:pt x="140005" y="753027"/>
                  <a:pt x="187630" y="831873"/>
                </a:cubicBezTo>
                <a:cubicBezTo>
                  <a:pt x="235255" y="910719"/>
                  <a:pt x="291876" y="989565"/>
                  <a:pt x="352730" y="1066823"/>
                </a:cubicBezTo>
                <a:cubicBezTo>
                  <a:pt x="413584" y="1144081"/>
                  <a:pt x="491901" y="1232452"/>
                  <a:pt x="552755" y="1295423"/>
                </a:cubicBezTo>
                <a:cubicBezTo>
                  <a:pt x="613609" y="1358394"/>
                  <a:pt x="661763" y="1398081"/>
                  <a:pt x="717855" y="1444648"/>
                </a:cubicBezTo>
                <a:cubicBezTo>
                  <a:pt x="773947" y="1491215"/>
                  <a:pt x="820513" y="1530373"/>
                  <a:pt x="889305" y="1574823"/>
                </a:cubicBezTo>
                <a:cubicBezTo>
                  <a:pt x="958097" y="1619273"/>
                  <a:pt x="1059168" y="1676952"/>
                  <a:pt x="1130605" y="1711348"/>
                </a:cubicBezTo>
                <a:cubicBezTo>
                  <a:pt x="1202042" y="1745744"/>
                  <a:pt x="1259193" y="1762148"/>
                  <a:pt x="1317930" y="1781198"/>
                </a:cubicBezTo>
                <a:cubicBezTo>
                  <a:pt x="1376667" y="1800248"/>
                  <a:pt x="1440168" y="1819298"/>
                  <a:pt x="1483030" y="1825648"/>
                </a:cubicBezTo>
                <a:cubicBezTo>
                  <a:pt x="1525892" y="1831998"/>
                  <a:pt x="1550234" y="1824060"/>
                  <a:pt x="1575105" y="1819298"/>
                </a:cubicBezTo>
                <a:cubicBezTo>
                  <a:pt x="1599976" y="1814536"/>
                  <a:pt x="1611618" y="1809244"/>
                  <a:pt x="1632255" y="1797073"/>
                </a:cubicBezTo>
                <a:cubicBezTo>
                  <a:pt x="1652892" y="1784902"/>
                  <a:pt x="1680409" y="1763736"/>
                  <a:pt x="1698930" y="1746273"/>
                </a:cubicBezTo>
                <a:cubicBezTo>
                  <a:pt x="1717451" y="1728811"/>
                  <a:pt x="1729622" y="1712406"/>
                  <a:pt x="1743380" y="1692298"/>
                </a:cubicBezTo>
                <a:cubicBezTo>
                  <a:pt x="1757138" y="1672190"/>
                  <a:pt x="1770897" y="1646790"/>
                  <a:pt x="1781480" y="1625623"/>
                </a:cubicBezTo>
                <a:cubicBezTo>
                  <a:pt x="1792063" y="1604456"/>
                  <a:pt x="1800530" y="1584877"/>
                  <a:pt x="1806880" y="1565298"/>
                </a:cubicBezTo>
                <a:cubicBezTo>
                  <a:pt x="1813230" y="1545719"/>
                  <a:pt x="1819051" y="1524023"/>
                  <a:pt x="1819580" y="1508148"/>
                </a:cubicBezTo>
                <a:cubicBezTo>
                  <a:pt x="1820109" y="1492273"/>
                  <a:pt x="1817992" y="1482748"/>
                  <a:pt x="1810055" y="1470048"/>
                </a:cubicBezTo>
                <a:cubicBezTo>
                  <a:pt x="1802118" y="1457348"/>
                  <a:pt x="1804763" y="1453644"/>
                  <a:pt x="1771955" y="1431948"/>
                </a:cubicBezTo>
                <a:cubicBezTo>
                  <a:pt x="1739147" y="1410252"/>
                  <a:pt x="1656068" y="1365802"/>
                  <a:pt x="1613205" y="1339873"/>
                </a:cubicBezTo>
                <a:cubicBezTo>
                  <a:pt x="1570343" y="1313944"/>
                  <a:pt x="1546001" y="1298069"/>
                  <a:pt x="1514780" y="1276373"/>
                </a:cubicBezTo>
                <a:cubicBezTo>
                  <a:pt x="1483559" y="1254677"/>
                  <a:pt x="1454984" y="1223456"/>
                  <a:pt x="1425880" y="1209698"/>
                </a:cubicBezTo>
                <a:cubicBezTo>
                  <a:pt x="1396776" y="1195940"/>
                  <a:pt x="1363967" y="1192765"/>
                  <a:pt x="1340155" y="1193823"/>
                </a:cubicBezTo>
                <a:cubicBezTo>
                  <a:pt x="1316343" y="1194881"/>
                  <a:pt x="1303113" y="1205994"/>
                  <a:pt x="1283005" y="1216048"/>
                </a:cubicBezTo>
                <a:cubicBezTo>
                  <a:pt x="1262897" y="1226102"/>
                  <a:pt x="1219505" y="1254148"/>
                  <a:pt x="1219505" y="1254148"/>
                </a:cubicBezTo>
                <a:cubicBezTo>
                  <a:pt x="1194634" y="1268965"/>
                  <a:pt x="1159709" y="1295423"/>
                  <a:pt x="1133780" y="1304948"/>
                </a:cubicBezTo>
                <a:cubicBezTo>
                  <a:pt x="1107851" y="1314473"/>
                  <a:pt x="1089330" y="1315531"/>
                  <a:pt x="1063930" y="1311298"/>
                </a:cubicBezTo>
                <a:cubicBezTo>
                  <a:pt x="1038530" y="1307065"/>
                  <a:pt x="1005193" y="1292248"/>
                  <a:pt x="981380" y="1279548"/>
                </a:cubicBezTo>
                <a:cubicBezTo>
                  <a:pt x="957568" y="1266848"/>
                  <a:pt x="955451" y="1265261"/>
                  <a:pt x="921055" y="1235098"/>
                </a:cubicBezTo>
                <a:cubicBezTo>
                  <a:pt x="886659" y="1204935"/>
                  <a:pt x="824747" y="1148844"/>
                  <a:pt x="775005" y="1098573"/>
                </a:cubicBezTo>
                <a:cubicBezTo>
                  <a:pt x="725263" y="1048302"/>
                  <a:pt x="662822" y="981098"/>
                  <a:pt x="622605" y="933473"/>
                </a:cubicBezTo>
                <a:cubicBezTo>
                  <a:pt x="582388" y="885848"/>
                  <a:pt x="551167" y="841398"/>
                  <a:pt x="533705" y="812823"/>
                </a:cubicBezTo>
                <a:cubicBezTo>
                  <a:pt x="516243" y="784248"/>
                  <a:pt x="519418" y="778956"/>
                  <a:pt x="517830" y="762023"/>
                </a:cubicBezTo>
                <a:cubicBezTo>
                  <a:pt x="516243" y="745090"/>
                  <a:pt x="521005" y="725510"/>
                  <a:pt x="524180" y="711223"/>
                </a:cubicBezTo>
                <a:cubicBezTo>
                  <a:pt x="527355" y="696936"/>
                  <a:pt x="530001" y="691115"/>
                  <a:pt x="536880" y="676298"/>
                </a:cubicBezTo>
                <a:cubicBezTo>
                  <a:pt x="543759" y="661481"/>
                  <a:pt x="553813" y="640844"/>
                  <a:pt x="565455" y="622323"/>
                </a:cubicBezTo>
                <a:cubicBezTo>
                  <a:pt x="577097" y="603802"/>
                  <a:pt x="596676" y="583165"/>
                  <a:pt x="606730" y="565173"/>
                </a:cubicBezTo>
                <a:cubicBezTo>
                  <a:pt x="616784" y="547181"/>
                  <a:pt x="622076" y="533952"/>
                  <a:pt x="625780" y="514373"/>
                </a:cubicBezTo>
                <a:cubicBezTo>
                  <a:pt x="629484" y="494794"/>
                  <a:pt x="632659" y="469923"/>
                  <a:pt x="628955" y="447698"/>
                </a:cubicBezTo>
                <a:cubicBezTo>
                  <a:pt x="625251" y="425473"/>
                  <a:pt x="623663" y="413302"/>
                  <a:pt x="603555" y="381023"/>
                </a:cubicBezTo>
                <a:cubicBezTo>
                  <a:pt x="583447" y="348744"/>
                  <a:pt x="534763" y="292652"/>
                  <a:pt x="508305" y="254023"/>
                </a:cubicBezTo>
                <a:cubicBezTo>
                  <a:pt x="481847" y="215394"/>
                  <a:pt x="460680" y="177294"/>
                  <a:pt x="444805" y="149248"/>
                </a:cubicBezTo>
                <a:cubicBezTo>
                  <a:pt x="428930" y="121202"/>
                  <a:pt x="425755" y="106915"/>
                  <a:pt x="413055" y="85748"/>
                </a:cubicBezTo>
                <a:cubicBezTo>
                  <a:pt x="400355" y="64581"/>
                  <a:pt x="388713" y="36535"/>
                  <a:pt x="368605" y="22248"/>
                </a:cubicBezTo>
                <a:cubicBezTo>
                  <a:pt x="348497" y="7961"/>
                  <a:pt x="318334" y="-506"/>
                  <a:pt x="292405" y="23"/>
                </a:cubicBezTo>
                <a:cubicBezTo>
                  <a:pt x="266476" y="552"/>
                  <a:pt x="240017" y="13781"/>
                  <a:pt x="213030" y="25423"/>
                </a:cubicBezTo>
                <a:cubicBezTo>
                  <a:pt x="186043" y="37065"/>
                  <a:pt x="153763" y="54527"/>
                  <a:pt x="130480" y="69873"/>
                </a:cubicBezTo>
                <a:cubicBezTo>
                  <a:pt x="107197" y="85219"/>
                  <a:pt x="84972" y="105856"/>
                  <a:pt x="73330" y="117498"/>
                </a:cubicBezTo>
                <a:cubicBezTo>
                  <a:pt x="61688" y="129140"/>
                  <a:pt x="46342" y="155069"/>
                  <a:pt x="35230" y="1778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406952">
            <a:off x="4595112" y="1555246"/>
            <a:ext cx="142710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 smtClean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♪</a:t>
            </a:r>
            <a:endParaRPr kumimoji="1" lang="ja-JP" altLang="en-US" sz="115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 rot="20576696">
            <a:off x="4415629" y="1743901"/>
            <a:ext cx="688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600" dirty="0" smtClean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♪</a:t>
            </a:r>
            <a:endParaRPr kumimoji="1" lang="ja-JP" altLang="en-US" sz="56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254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816256" y="1969888"/>
            <a:ext cx="3433637" cy="3218950"/>
          </a:xfrm>
          <a:prstGeom prst="roundRect">
            <a:avLst/>
          </a:prstGeom>
          <a:gradFill flip="none" rotWithShape="1">
            <a:gsLst>
              <a:gs pos="0">
                <a:srgbClr val="EE2647"/>
              </a:gs>
              <a:gs pos="20825">
                <a:srgbClr val="C1191D"/>
              </a:gs>
              <a:gs pos="75000">
                <a:srgbClr val="860000"/>
              </a:gs>
              <a:gs pos="100000">
                <a:srgbClr val="48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4881637" y="2026434"/>
            <a:ext cx="3312591" cy="3105472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http://blog-imgs-50-origin.fc2.com/m/e/m/memoonline/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39" y="1982892"/>
            <a:ext cx="3024336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リーフォーム 6"/>
          <p:cNvSpPr/>
          <p:nvPr/>
        </p:nvSpPr>
        <p:spPr>
          <a:xfrm>
            <a:off x="5371014" y="2383936"/>
            <a:ext cx="2304807" cy="2303383"/>
          </a:xfrm>
          <a:custGeom>
            <a:avLst/>
            <a:gdLst>
              <a:gd name="connsiteX0" fmla="*/ 34560 w 2943272"/>
              <a:gd name="connsiteY0" fmla="*/ 373591 h 2941454"/>
              <a:gd name="connsiteX1" fmla="*/ 5985 w 2943272"/>
              <a:gd name="connsiteY1" fmla="*/ 487891 h 2941454"/>
              <a:gd name="connsiteX2" fmla="*/ 15510 w 2943272"/>
              <a:gd name="connsiteY2" fmla="*/ 640291 h 2941454"/>
              <a:gd name="connsiteX3" fmla="*/ 158385 w 2943272"/>
              <a:gd name="connsiteY3" fmla="*/ 1107016 h 2941454"/>
              <a:gd name="connsiteX4" fmla="*/ 406035 w 2943272"/>
              <a:gd name="connsiteY4" fmla="*/ 1535641 h 2941454"/>
              <a:gd name="connsiteX5" fmla="*/ 882285 w 2943272"/>
              <a:gd name="connsiteY5" fmla="*/ 2116666 h 2941454"/>
              <a:gd name="connsiteX6" fmla="*/ 1568085 w 2943272"/>
              <a:gd name="connsiteY6" fmla="*/ 2640541 h 2941454"/>
              <a:gd name="connsiteX7" fmla="*/ 2244360 w 2943272"/>
              <a:gd name="connsiteY7" fmla="*/ 2916766 h 2941454"/>
              <a:gd name="connsiteX8" fmla="*/ 2644410 w 2943272"/>
              <a:gd name="connsiteY8" fmla="*/ 2888191 h 2941454"/>
              <a:gd name="connsiteX9" fmla="*/ 2911110 w 2943272"/>
              <a:gd name="connsiteY9" fmla="*/ 2564341 h 2941454"/>
              <a:gd name="connsiteX10" fmla="*/ 2930160 w 2943272"/>
              <a:gd name="connsiteY10" fmla="*/ 2411941 h 2941454"/>
              <a:gd name="connsiteX11" fmla="*/ 2834910 w 2943272"/>
              <a:gd name="connsiteY11" fmla="*/ 2326216 h 2941454"/>
              <a:gd name="connsiteX12" fmla="*/ 2387235 w 2943272"/>
              <a:gd name="connsiteY12" fmla="*/ 2030941 h 2941454"/>
              <a:gd name="connsiteX13" fmla="*/ 2282460 w 2943272"/>
              <a:gd name="connsiteY13" fmla="*/ 1954741 h 2941454"/>
              <a:gd name="connsiteX14" fmla="*/ 2215785 w 2943272"/>
              <a:gd name="connsiteY14" fmla="*/ 1926166 h 2941454"/>
              <a:gd name="connsiteX15" fmla="*/ 2139585 w 2943272"/>
              <a:gd name="connsiteY15" fmla="*/ 1926166 h 2941454"/>
              <a:gd name="connsiteX16" fmla="*/ 2072910 w 2943272"/>
              <a:gd name="connsiteY16" fmla="*/ 1945216 h 2941454"/>
              <a:gd name="connsiteX17" fmla="*/ 1949085 w 2943272"/>
              <a:gd name="connsiteY17" fmla="*/ 2011891 h 2941454"/>
              <a:gd name="connsiteX18" fmla="*/ 1815735 w 2943272"/>
              <a:gd name="connsiteY18" fmla="*/ 2097616 h 2941454"/>
              <a:gd name="connsiteX19" fmla="*/ 1758585 w 2943272"/>
              <a:gd name="connsiteY19" fmla="*/ 2116666 h 2941454"/>
              <a:gd name="connsiteX20" fmla="*/ 1644285 w 2943272"/>
              <a:gd name="connsiteY20" fmla="*/ 2088091 h 2941454"/>
              <a:gd name="connsiteX21" fmla="*/ 1568085 w 2943272"/>
              <a:gd name="connsiteY21" fmla="*/ 2040466 h 2941454"/>
              <a:gd name="connsiteX22" fmla="*/ 1215660 w 2943272"/>
              <a:gd name="connsiteY22" fmla="*/ 1735666 h 2941454"/>
              <a:gd name="connsiteX23" fmla="*/ 891810 w 2943272"/>
              <a:gd name="connsiteY23" fmla="*/ 1354666 h 2941454"/>
              <a:gd name="connsiteX24" fmla="*/ 853710 w 2943272"/>
              <a:gd name="connsiteY24" fmla="*/ 1259416 h 2941454"/>
              <a:gd name="connsiteX25" fmla="*/ 853710 w 2943272"/>
              <a:gd name="connsiteY25" fmla="*/ 1202266 h 2941454"/>
              <a:gd name="connsiteX26" fmla="*/ 872760 w 2943272"/>
              <a:gd name="connsiteY26" fmla="*/ 1078441 h 2941454"/>
              <a:gd name="connsiteX27" fmla="*/ 939435 w 2943272"/>
              <a:gd name="connsiteY27" fmla="*/ 983191 h 2941454"/>
              <a:gd name="connsiteX28" fmla="*/ 996585 w 2943272"/>
              <a:gd name="connsiteY28" fmla="*/ 868891 h 2941454"/>
              <a:gd name="connsiteX29" fmla="*/ 1015635 w 2943272"/>
              <a:gd name="connsiteY29" fmla="*/ 716491 h 2941454"/>
              <a:gd name="connsiteX30" fmla="*/ 948960 w 2943272"/>
              <a:gd name="connsiteY30" fmla="*/ 573616 h 2941454"/>
              <a:gd name="connsiteX31" fmla="*/ 787035 w 2943272"/>
              <a:gd name="connsiteY31" fmla="*/ 354541 h 2941454"/>
              <a:gd name="connsiteX32" fmla="*/ 625110 w 2943272"/>
              <a:gd name="connsiteY32" fmla="*/ 106891 h 2941454"/>
              <a:gd name="connsiteX33" fmla="*/ 577485 w 2943272"/>
              <a:gd name="connsiteY33" fmla="*/ 40216 h 2941454"/>
              <a:gd name="connsiteX34" fmla="*/ 539385 w 2943272"/>
              <a:gd name="connsiteY34" fmla="*/ 2116 h 2941454"/>
              <a:gd name="connsiteX35" fmla="*/ 444135 w 2943272"/>
              <a:gd name="connsiteY35" fmla="*/ 21166 h 2941454"/>
              <a:gd name="connsiteX36" fmla="*/ 167910 w 2943272"/>
              <a:gd name="connsiteY36" fmla="*/ 154516 h 2941454"/>
              <a:gd name="connsiteX37" fmla="*/ 63135 w 2943272"/>
              <a:gd name="connsiteY37" fmla="*/ 287866 h 2941454"/>
              <a:gd name="connsiteX38" fmla="*/ 34560 w 2943272"/>
              <a:gd name="connsiteY38" fmla="*/ 373591 h 294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943272" h="2941454">
                <a:moveTo>
                  <a:pt x="34560" y="373591"/>
                </a:moveTo>
                <a:cubicBezTo>
                  <a:pt x="25035" y="406929"/>
                  <a:pt x="9160" y="443441"/>
                  <a:pt x="5985" y="487891"/>
                </a:cubicBezTo>
                <a:cubicBezTo>
                  <a:pt x="2810" y="532341"/>
                  <a:pt x="-9890" y="537104"/>
                  <a:pt x="15510" y="640291"/>
                </a:cubicBezTo>
                <a:cubicBezTo>
                  <a:pt x="40910" y="743478"/>
                  <a:pt x="93298" y="957791"/>
                  <a:pt x="158385" y="1107016"/>
                </a:cubicBezTo>
                <a:cubicBezTo>
                  <a:pt x="223472" y="1256241"/>
                  <a:pt x="285385" y="1367366"/>
                  <a:pt x="406035" y="1535641"/>
                </a:cubicBezTo>
                <a:cubicBezTo>
                  <a:pt x="526685" y="1703916"/>
                  <a:pt x="688610" y="1932516"/>
                  <a:pt x="882285" y="2116666"/>
                </a:cubicBezTo>
                <a:cubicBezTo>
                  <a:pt x="1075960" y="2300816"/>
                  <a:pt x="1341073" y="2507191"/>
                  <a:pt x="1568085" y="2640541"/>
                </a:cubicBezTo>
                <a:cubicBezTo>
                  <a:pt x="1795097" y="2773891"/>
                  <a:pt x="2064973" y="2875491"/>
                  <a:pt x="2244360" y="2916766"/>
                </a:cubicBezTo>
                <a:cubicBezTo>
                  <a:pt x="2423748" y="2958041"/>
                  <a:pt x="2533285" y="2946928"/>
                  <a:pt x="2644410" y="2888191"/>
                </a:cubicBezTo>
                <a:cubicBezTo>
                  <a:pt x="2755535" y="2829454"/>
                  <a:pt x="2863485" y="2643716"/>
                  <a:pt x="2911110" y="2564341"/>
                </a:cubicBezTo>
                <a:cubicBezTo>
                  <a:pt x="2958735" y="2484966"/>
                  <a:pt x="2942860" y="2451629"/>
                  <a:pt x="2930160" y="2411941"/>
                </a:cubicBezTo>
                <a:cubicBezTo>
                  <a:pt x="2917460" y="2372254"/>
                  <a:pt x="2925397" y="2389716"/>
                  <a:pt x="2834910" y="2326216"/>
                </a:cubicBezTo>
                <a:cubicBezTo>
                  <a:pt x="2744423" y="2262716"/>
                  <a:pt x="2479310" y="2092854"/>
                  <a:pt x="2387235" y="2030941"/>
                </a:cubicBezTo>
                <a:cubicBezTo>
                  <a:pt x="2295160" y="1969029"/>
                  <a:pt x="2311035" y="1972203"/>
                  <a:pt x="2282460" y="1954741"/>
                </a:cubicBezTo>
                <a:cubicBezTo>
                  <a:pt x="2253885" y="1937279"/>
                  <a:pt x="2239597" y="1930928"/>
                  <a:pt x="2215785" y="1926166"/>
                </a:cubicBezTo>
                <a:cubicBezTo>
                  <a:pt x="2191973" y="1921404"/>
                  <a:pt x="2163398" y="1922991"/>
                  <a:pt x="2139585" y="1926166"/>
                </a:cubicBezTo>
                <a:cubicBezTo>
                  <a:pt x="2115773" y="1929341"/>
                  <a:pt x="2104660" y="1930929"/>
                  <a:pt x="2072910" y="1945216"/>
                </a:cubicBezTo>
                <a:cubicBezTo>
                  <a:pt x="2041160" y="1959504"/>
                  <a:pt x="1991947" y="1986491"/>
                  <a:pt x="1949085" y="2011891"/>
                </a:cubicBezTo>
                <a:cubicBezTo>
                  <a:pt x="1906223" y="2037291"/>
                  <a:pt x="1847485" y="2080154"/>
                  <a:pt x="1815735" y="2097616"/>
                </a:cubicBezTo>
                <a:cubicBezTo>
                  <a:pt x="1783985" y="2115078"/>
                  <a:pt x="1787160" y="2118254"/>
                  <a:pt x="1758585" y="2116666"/>
                </a:cubicBezTo>
                <a:cubicBezTo>
                  <a:pt x="1730010" y="2115079"/>
                  <a:pt x="1676035" y="2100791"/>
                  <a:pt x="1644285" y="2088091"/>
                </a:cubicBezTo>
                <a:cubicBezTo>
                  <a:pt x="1612535" y="2075391"/>
                  <a:pt x="1639522" y="2099203"/>
                  <a:pt x="1568085" y="2040466"/>
                </a:cubicBezTo>
                <a:cubicBezTo>
                  <a:pt x="1496648" y="1981729"/>
                  <a:pt x="1328372" y="1849966"/>
                  <a:pt x="1215660" y="1735666"/>
                </a:cubicBezTo>
                <a:cubicBezTo>
                  <a:pt x="1102948" y="1621366"/>
                  <a:pt x="952135" y="1434041"/>
                  <a:pt x="891810" y="1354666"/>
                </a:cubicBezTo>
                <a:cubicBezTo>
                  <a:pt x="831485" y="1275291"/>
                  <a:pt x="860060" y="1284816"/>
                  <a:pt x="853710" y="1259416"/>
                </a:cubicBezTo>
                <a:cubicBezTo>
                  <a:pt x="847360" y="1234016"/>
                  <a:pt x="850535" y="1232429"/>
                  <a:pt x="853710" y="1202266"/>
                </a:cubicBezTo>
                <a:cubicBezTo>
                  <a:pt x="856885" y="1172103"/>
                  <a:pt x="858473" y="1114953"/>
                  <a:pt x="872760" y="1078441"/>
                </a:cubicBezTo>
                <a:cubicBezTo>
                  <a:pt x="887047" y="1041929"/>
                  <a:pt x="918797" y="1018116"/>
                  <a:pt x="939435" y="983191"/>
                </a:cubicBezTo>
                <a:cubicBezTo>
                  <a:pt x="960073" y="948266"/>
                  <a:pt x="983885" y="913341"/>
                  <a:pt x="996585" y="868891"/>
                </a:cubicBezTo>
                <a:cubicBezTo>
                  <a:pt x="1009285" y="824441"/>
                  <a:pt x="1023572" y="765703"/>
                  <a:pt x="1015635" y="716491"/>
                </a:cubicBezTo>
                <a:cubicBezTo>
                  <a:pt x="1007698" y="667279"/>
                  <a:pt x="987060" y="633941"/>
                  <a:pt x="948960" y="573616"/>
                </a:cubicBezTo>
                <a:cubicBezTo>
                  <a:pt x="910860" y="513291"/>
                  <a:pt x="841010" y="432328"/>
                  <a:pt x="787035" y="354541"/>
                </a:cubicBezTo>
                <a:cubicBezTo>
                  <a:pt x="733060" y="276754"/>
                  <a:pt x="660035" y="159278"/>
                  <a:pt x="625110" y="106891"/>
                </a:cubicBezTo>
                <a:cubicBezTo>
                  <a:pt x="590185" y="54503"/>
                  <a:pt x="591772" y="57678"/>
                  <a:pt x="577485" y="40216"/>
                </a:cubicBezTo>
                <a:cubicBezTo>
                  <a:pt x="563198" y="22754"/>
                  <a:pt x="561610" y="5291"/>
                  <a:pt x="539385" y="2116"/>
                </a:cubicBezTo>
                <a:cubicBezTo>
                  <a:pt x="517160" y="-1059"/>
                  <a:pt x="506047" y="-4234"/>
                  <a:pt x="444135" y="21166"/>
                </a:cubicBezTo>
                <a:cubicBezTo>
                  <a:pt x="382223" y="46566"/>
                  <a:pt x="231410" y="110066"/>
                  <a:pt x="167910" y="154516"/>
                </a:cubicBezTo>
                <a:cubicBezTo>
                  <a:pt x="104410" y="198966"/>
                  <a:pt x="85360" y="249766"/>
                  <a:pt x="63135" y="287866"/>
                </a:cubicBezTo>
                <a:cubicBezTo>
                  <a:pt x="40910" y="325966"/>
                  <a:pt x="44085" y="340253"/>
                  <a:pt x="34560" y="3735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稲妻 7"/>
          <p:cNvSpPr/>
          <p:nvPr/>
        </p:nvSpPr>
        <p:spPr>
          <a:xfrm rot="1359187" flipH="1">
            <a:off x="4847487" y="4326392"/>
            <a:ext cx="420480" cy="577843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稲妻 8"/>
          <p:cNvSpPr/>
          <p:nvPr/>
        </p:nvSpPr>
        <p:spPr>
          <a:xfrm rot="1359187" flipH="1">
            <a:off x="4965057" y="4487104"/>
            <a:ext cx="811912" cy="567262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7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</Words>
  <Application>Microsoft Office PowerPoint</Application>
  <PresentationFormat>画面に合わせる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木内　啓輔</dc:creator>
  <cp:lastModifiedBy>木内　啓輔</cp:lastModifiedBy>
  <cp:revision>8</cp:revision>
  <dcterms:created xsi:type="dcterms:W3CDTF">2014-02-24T14:11:29Z</dcterms:created>
  <dcterms:modified xsi:type="dcterms:W3CDTF">2014-02-24T15:43:30Z</dcterms:modified>
</cp:coreProperties>
</file>