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914EEB0-A612-4C0B-B301-D2697CE79116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4104" y="-19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84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62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48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01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79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10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2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50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02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50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45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05B0-153A-4BBF-9C12-ACEAE887B6E0}" type="datetimeFigureOut">
              <a:rPr kumimoji="1" lang="ja-JP" altLang="en-US" smtClean="0"/>
              <a:t>2014/2/25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56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sers\kiuchi.keisuke\Downloads\新しいフォルダー (57)\Screenshot_2013-12-25-21-40-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6836" y="-5499992"/>
            <a:ext cx="10285413" cy="1828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Temp\Temporary Internet Files\Content.IE5\B8U8SYPN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759" y="-796081"/>
            <a:ext cx="1544638" cy="18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691680" y="8397552"/>
            <a:ext cx="6099747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96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電話帳から</a:t>
            </a:r>
            <a:endParaRPr kumimoji="1" lang="ja-JP" altLang="en-US" sz="96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867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-5860032"/>
            <a:ext cx="10287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:\Temp\Temporary Internet Files\Content.IE5\B8U8SYPN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7" y="2357662"/>
            <a:ext cx="1544638" cy="18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2950816" y="8397552"/>
            <a:ext cx="3565400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96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すぐに</a:t>
            </a:r>
            <a:endParaRPr kumimoji="1" lang="ja-JP" altLang="en-US" sz="96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16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Users\kiuchi.keisuke\Downloads\新しいフォルダー (57)\Screenshot_2013-12-25-21-41-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5788024"/>
            <a:ext cx="10287000" cy="18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円/楕円 4"/>
          <p:cNvSpPr/>
          <p:nvPr/>
        </p:nvSpPr>
        <p:spPr>
          <a:xfrm>
            <a:off x="-324544" y="-2763688"/>
            <a:ext cx="6264696" cy="151216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12365" y="8397552"/>
            <a:ext cx="6227987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96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楽天でんわ</a:t>
            </a:r>
            <a:endParaRPr kumimoji="1" lang="ja-JP" altLang="en-US" sz="96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836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6033020"/>
            <a:ext cx="10287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72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-6886575"/>
            <a:ext cx="10287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88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07904"/>
            <a:ext cx="10287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5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Office PowerPoint</Application>
  <PresentationFormat>画面に合わせる 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木内　啓輔</dc:creator>
  <cp:lastModifiedBy>木内　啓輔</cp:lastModifiedBy>
  <cp:revision>2</cp:revision>
  <dcterms:created xsi:type="dcterms:W3CDTF">2013-12-25T12:53:19Z</dcterms:created>
  <dcterms:modified xsi:type="dcterms:W3CDTF">2014-02-24T15:53:04Z</dcterms:modified>
</cp:coreProperties>
</file>