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4349-4081-4EDD-9BF7-F05CB489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7143B-F73A-427C-AC01-43B6CA59D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0821-7E0E-4581-86EC-54628601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C55F-8954-468F-B715-A5764C3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4622-2895-4EBE-88F3-733965A9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2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F6A3-813F-47AD-AB64-56B0721A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A9874-3BDF-4CD4-BA25-06E45FC4B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D71F-0261-4FEA-B909-0B23146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20DB-6758-46FD-BA9F-39FA305F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2341-FE56-40C9-9993-5523D8FB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29788-1C03-4455-B149-A5CA97CCA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747A0-FE32-46EA-93CD-96055CDA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A4B5-6FFA-408C-919A-12ACC0B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0923-CCB7-46EF-8D00-5AF7AC68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B965-1A9F-48DA-B1D4-8A344829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DCF8-1723-4D9D-8247-9B08391A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0DAB-078B-4F91-B481-C3317826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35C4-6376-4085-9AE1-DE1ACC76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4396-DF77-4C31-B241-17E5D593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12CF-22B1-4B03-B400-E4505C0B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83B3-6C39-4A42-9BDD-2A0B2680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C896-78F5-46E4-ACD5-BD4E206E7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91AC-0DFF-4D6A-904C-758027F5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B777-8E2E-4AB9-BD8D-267CBCC4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BA1F-27FB-4657-ACE8-D20DA3A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F1E8-5F01-42B8-AE3B-E798E2F6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2D94-BA1D-46C2-95BB-5F6B06EC5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9DB8-60A7-43BF-B3D0-47D44F7F6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3469-34E5-401A-8F9A-BEE30511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6295-462C-421D-9CD4-F2F70407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E2B-5B18-437A-8F48-FF63DEF4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C278-58A1-47F2-807B-A2686304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DC86-E2FE-4972-B7A7-71A8B292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4B4EB-9DE3-4C03-9E44-31384AED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B7EE2-7AE0-4BFD-9E22-F6093929E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C6DA2-1DE5-4913-B722-2FDE8368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4FF80-DBD6-4068-866E-23FA503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53A4-31D7-46EC-A6E5-0C0F24B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ED84A-2DDD-42D1-A42D-39B87458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244-3115-4769-A0B9-314F7B2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A4BD0-4BB5-4968-8846-C33C34A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575E5-E7EF-459D-9F49-32E203C9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8C119-4658-4332-BCFC-61EB3FFF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92293-1ABB-41DB-8AD2-CED3DDD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AEDD5-CD01-45D2-A18B-8A719DD4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82CA-A8AF-404D-9FEE-7B14B08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C3E7-9580-4D0E-A4AB-436C971D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9937-AF2C-4232-A92D-1A6464F0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5155-C007-4B4C-B0C7-10F31813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CDF1-80C1-468C-B95E-8CCBBC5F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1F15-6FD6-472D-8331-64C8DA40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5A1BB-4347-43A2-8F04-EAF40D93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1B20-F75C-472C-9F4A-476893E5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CEB73-D8F9-4449-B2B0-94704BA2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09AD-66F3-47D6-8A17-8006DDF2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9211D-FBAA-4B86-86C6-D48BE60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D87F6-0F47-4748-98B0-60E16B5C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CEA4-4FD1-441A-BFB0-205ABB6D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6FE6B-A82F-4914-B7C6-F78AD0BA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14D5-2244-4346-AC08-527C2B47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83AF-D278-473D-8B7F-1F63B1EB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C5B1-E914-407C-8ABB-48552EBB8EC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1C97-4073-443F-9668-F4E1C4C5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90B2-9B1E-484D-9372-B8DB9572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3B28-9586-46DE-9AAC-84EC5854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A340-3CA3-46AE-B1A6-1DE07A9F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8430"/>
            <a:ext cx="9144000" cy="2387600"/>
          </a:xfrm>
        </p:spPr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Final Project</a:t>
            </a:r>
            <a:b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</a:b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Midterm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53FC-0D21-46B3-9101-3B6B3DBD3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008" y="41890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Kiva Loor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FEFCD-36D5-4BE1-8E62-03C97079E8AC}"/>
              </a:ext>
            </a:extLst>
          </p:cNvPr>
          <p:cNvSpPr/>
          <p:nvPr/>
        </p:nvSpPr>
        <p:spPr>
          <a:xfrm>
            <a:off x="3486509" y="3749055"/>
            <a:ext cx="5218982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26453-BFFB-47B9-84F6-A757417AD3E9}"/>
              </a:ext>
            </a:extLst>
          </p:cNvPr>
          <p:cNvSpPr/>
          <p:nvPr/>
        </p:nvSpPr>
        <p:spPr>
          <a:xfrm>
            <a:off x="3411746" y="3695482"/>
            <a:ext cx="5218982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2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398FEE9-0BCE-428A-A79E-D514B1FC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450238" cy="5039555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3FE55-9601-490E-98D5-5A857F9A43A9}"/>
              </a:ext>
            </a:extLst>
          </p:cNvPr>
          <p:cNvSpPr txBox="1"/>
          <p:nvPr/>
        </p:nvSpPr>
        <p:spPr>
          <a:xfrm>
            <a:off x="10288438" y="6360911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Cart Wireframe</a:t>
            </a:r>
          </a:p>
        </p:txBody>
      </p:sp>
    </p:spTree>
    <p:extLst>
      <p:ext uri="{BB962C8B-B14F-4D97-AF65-F5344CB8AC3E}">
        <p14:creationId xmlns:p14="http://schemas.microsoft.com/office/powerpoint/2010/main" val="205045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2AD72DE-4C69-442B-9EA3-9202C76DA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620"/>
            <a:ext cx="9409981" cy="5019656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2BC52-A554-4F03-BAE6-C16430E4B637}"/>
              </a:ext>
            </a:extLst>
          </p:cNvPr>
          <p:cNvSpPr txBox="1"/>
          <p:nvPr/>
        </p:nvSpPr>
        <p:spPr>
          <a:xfrm>
            <a:off x="10248181" y="6338722"/>
            <a:ext cx="2014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Checkout Wireframe</a:t>
            </a:r>
          </a:p>
        </p:txBody>
      </p:sp>
    </p:spTree>
    <p:extLst>
      <p:ext uri="{BB962C8B-B14F-4D97-AF65-F5344CB8AC3E}">
        <p14:creationId xmlns:p14="http://schemas.microsoft.com/office/powerpoint/2010/main" val="64820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595B882-5A1C-4D63-8DDE-5C36EE29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0" y="1690688"/>
            <a:ext cx="9341400" cy="4983072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43F7B-7829-4953-B9EF-28AB46A7D2AC}"/>
              </a:ext>
            </a:extLst>
          </p:cNvPr>
          <p:cNvSpPr txBox="1"/>
          <p:nvPr/>
        </p:nvSpPr>
        <p:spPr>
          <a:xfrm>
            <a:off x="10179170" y="6308209"/>
            <a:ext cx="20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Gallery Wireframe</a:t>
            </a:r>
          </a:p>
        </p:txBody>
      </p:sp>
    </p:spTree>
    <p:extLst>
      <p:ext uri="{BB962C8B-B14F-4D97-AF65-F5344CB8AC3E}">
        <p14:creationId xmlns:p14="http://schemas.microsoft.com/office/powerpoint/2010/main" val="239956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AAD39BB-F649-43E7-BA4C-0B95E5410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" y="1641594"/>
            <a:ext cx="9630221" cy="5135535"/>
          </a:xfr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86610E-2EA0-4A95-9407-395A3065D551}"/>
              </a:ext>
            </a:extLst>
          </p:cNvPr>
          <p:cNvSpPr txBox="1"/>
          <p:nvPr/>
        </p:nvSpPr>
        <p:spPr>
          <a:xfrm>
            <a:off x="10466716" y="6407797"/>
            <a:ext cx="1716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About Wireframe</a:t>
            </a:r>
          </a:p>
        </p:txBody>
      </p:sp>
    </p:spTree>
    <p:extLst>
      <p:ext uri="{BB962C8B-B14F-4D97-AF65-F5344CB8AC3E}">
        <p14:creationId xmlns:p14="http://schemas.microsoft.com/office/powerpoint/2010/main" val="186846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Website </a:t>
            </a:r>
            <a:r>
              <a:rPr lang="en-US" dirty="0" err="1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Syling</a:t>
            </a: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F18F7E0-D60C-4B40-AB33-02B32A75D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228"/>
            <a:ext cx="10515600" cy="3942131"/>
          </a:xfrm>
        </p:spPr>
      </p:pic>
    </p:spTree>
    <p:extLst>
      <p:ext uri="{BB962C8B-B14F-4D97-AF65-F5344CB8AC3E}">
        <p14:creationId xmlns:p14="http://schemas.microsoft.com/office/powerpoint/2010/main" val="264470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Moodboard</a:t>
            </a: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DD501-C267-469B-A5A4-68BBF3DD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Web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8D87-E918-488D-B5C2-EE29D6B1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Purpose</a:t>
            </a: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The purpose of my website is to serve as an ecommerce store for a clothing company. The frontend of my site will include all the features a working ecommerce website requires, presenting all features an easily navigable manner.</a:t>
            </a:r>
          </a:p>
          <a:p>
            <a:pPr marL="0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Goals</a:t>
            </a: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The overarching goal of my site is to fork out from a typical ecommerce site and implement features that add a layer of creativity without overcomplicating the site. Smaller goals I wish to achieve are to add interactive features and implement cross-digital media content such as animation and </a:t>
            </a:r>
          </a:p>
          <a:p>
            <a:pPr marL="0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marL="0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lvl="1"/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Web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8D87-E918-488D-B5C2-EE29D6B1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Purpose</a:t>
            </a: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The purpose of my website is to serve as an ecommerce store for a clothing company. The frontend of my site will include all the features a working ecommerce website requires, presenting all features an easily navigable manner.</a:t>
            </a:r>
          </a:p>
          <a:p>
            <a:pPr marL="0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Goals</a:t>
            </a: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The overarching goal of my site is to fork out from a typical ecommerce site and implement features that add a layer of creativity without overcomplicating the site. Smaller goals I wish to achieve are to add interactive features and implement cross-digital media content such as animation and </a:t>
            </a:r>
          </a:p>
          <a:p>
            <a:pPr marL="0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marL="0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  <a:p>
            <a:pPr lvl="1"/>
            <a:endParaRPr lang="en-US" dirty="0">
              <a:latin typeface="Baskerville Display PT" panose="02030602080406020203" pitchFamily="18" charset="0"/>
              <a:ea typeface="Baskerville Display PT" panose="020306020804060202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Web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8D87-E918-488D-B5C2-EE29D6B1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Website Content: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Homepage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“Collection” page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“Products” page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“About” page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“Gallery” page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“Cart” page</a:t>
            </a:r>
          </a:p>
          <a:p>
            <a:pPr lvl="1"/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“Checkout”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5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 Sitemap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91923-A5C1-48EC-82DD-69303D08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Homepage 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9897D60-EB7D-4777-A225-2DF2757A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116"/>
            <a:ext cx="9146216" cy="4878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2E6D47-4F06-4BEF-9204-A36514BE7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840"/>
            <a:ext cx="5108275" cy="5083618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8ADA9-6F26-4FC0-8DE0-D1E3B85FDCB0}"/>
              </a:ext>
            </a:extLst>
          </p:cNvPr>
          <p:cNvSpPr txBox="1"/>
          <p:nvPr/>
        </p:nvSpPr>
        <p:spPr>
          <a:xfrm>
            <a:off x="6009736" y="6308209"/>
            <a:ext cx="231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Collection Wireframe</a:t>
            </a:r>
          </a:p>
        </p:txBody>
      </p:sp>
    </p:spTree>
    <p:extLst>
      <p:ext uri="{BB962C8B-B14F-4D97-AF65-F5344CB8AC3E}">
        <p14:creationId xmlns:p14="http://schemas.microsoft.com/office/powerpoint/2010/main" val="245543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11FE7C-99CB-408B-ABC4-5D798E6D9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248955" cy="4932217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00E120-F8F0-4337-BF78-0C962AE032BD}"/>
              </a:ext>
            </a:extLst>
          </p:cNvPr>
          <p:cNvSpPr txBox="1"/>
          <p:nvPr/>
        </p:nvSpPr>
        <p:spPr>
          <a:xfrm>
            <a:off x="10165611" y="5976573"/>
            <a:ext cx="202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Collection Product</a:t>
            </a:r>
          </a:p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4498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C1D-4ABC-4954-A34B-60B18FC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UX: Secondary Wireframes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7ECCE-3466-42B0-A247-63B938F6DAA4}"/>
              </a:ext>
            </a:extLst>
          </p:cNvPr>
          <p:cNvSpPr/>
          <p:nvPr/>
        </p:nvSpPr>
        <p:spPr>
          <a:xfrm flipV="1">
            <a:off x="912963" y="1466219"/>
            <a:ext cx="800675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3A157-1158-412B-9153-6C5012785724}"/>
              </a:ext>
            </a:extLst>
          </p:cNvPr>
          <p:cNvSpPr/>
          <p:nvPr/>
        </p:nvSpPr>
        <p:spPr>
          <a:xfrm flipV="1">
            <a:off x="838200" y="1412646"/>
            <a:ext cx="800675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795FE10-EE91-4E67-982D-8256DE0A5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1869"/>
            <a:ext cx="9490494" cy="5062604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C20066-4B23-488D-A60E-38EF432308F4}"/>
              </a:ext>
            </a:extLst>
          </p:cNvPr>
          <p:cNvSpPr txBox="1"/>
          <p:nvPr/>
        </p:nvSpPr>
        <p:spPr>
          <a:xfrm>
            <a:off x="10328694" y="6375919"/>
            <a:ext cx="194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skerville Display PT" panose="02030602080406020203" pitchFamily="18" charset="0"/>
                <a:ea typeface="Baskerville Display PT" panose="02030602080406020203" pitchFamily="18" charset="0"/>
              </a:rPr>
              <a:t>Products Wireframe</a:t>
            </a:r>
          </a:p>
        </p:txBody>
      </p:sp>
    </p:spTree>
    <p:extLst>
      <p:ext uri="{BB962C8B-B14F-4D97-AF65-F5344CB8AC3E}">
        <p14:creationId xmlns:p14="http://schemas.microsoft.com/office/powerpoint/2010/main" val="235774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278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Baskerville Display PT</vt:lpstr>
      <vt:lpstr>Calibri</vt:lpstr>
      <vt:lpstr>Calibri Light</vt:lpstr>
      <vt:lpstr>Office Theme</vt:lpstr>
      <vt:lpstr>Final Project Midterm Proposal</vt:lpstr>
      <vt:lpstr>Web Specs</vt:lpstr>
      <vt:lpstr>Web Specs</vt:lpstr>
      <vt:lpstr>Web Specs</vt:lpstr>
      <vt:lpstr>UX Sitemap</vt:lpstr>
      <vt:lpstr>UX: Homepage Wireframe</vt:lpstr>
      <vt:lpstr>UX: Secondary Wireframes</vt:lpstr>
      <vt:lpstr>UX: Secondary Wireframes</vt:lpstr>
      <vt:lpstr>UX: Secondary Wireframes</vt:lpstr>
      <vt:lpstr>UX: Secondary Wireframes</vt:lpstr>
      <vt:lpstr>UX: Secondary Wireframes</vt:lpstr>
      <vt:lpstr>UX: Secondary Wireframes</vt:lpstr>
      <vt:lpstr>UX: Secondary Wireframes</vt:lpstr>
      <vt:lpstr>Website Syling</vt:lpstr>
      <vt:lpstr>Moodboard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Midterm Proposal</dc:title>
  <dc:creator>Kiva Loor</dc:creator>
  <cp:lastModifiedBy>Kiva Loor</cp:lastModifiedBy>
  <cp:revision>11</cp:revision>
  <dcterms:created xsi:type="dcterms:W3CDTF">2019-10-20T06:06:44Z</dcterms:created>
  <dcterms:modified xsi:type="dcterms:W3CDTF">2019-10-21T19:46:52Z</dcterms:modified>
</cp:coreProperties>
</file>