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57" autoAdjust="0"/>
  </p:normalViewPr>
  <p:slideViewPr>
    <p:cSldViewPr snapToGrid="0">
      <p:cViewPr>
        <p:scale>
          <a:sx n="80" d="100"/>
          <a:sy n="80" d="100"/>
        </p:scale>
        <p:origin x="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8847C-0C14-454D-8AA9-088E71955103}" type="doc">
      <dgm:prSet loTypeId="urn:microsoft.com/office/officeart/2005/8/layout/arrow1" loCatId="relationship" qsTypeId="urn:microsoft.com/office/officeart/2005/8/quickstyle/simple1" qsCatId="simple" csTypeId="urn:microsoft.com/office/officeart/2005/8/colors/accent1_2" csCatId="accent1" phldr="0"/>
      <dgm:spPr/>
      <dgm:t>
        <a:bodyPr/>
        <a:lstStyle/>
        <a:p>
          <a:endParaRPr lang="tr-TR"/>
        </a:p>
      </dgm:t>
    </dgm:pt>
    <dgm:pt modelId="{AC0FC795-4924-44E8-A2B5-32FB7789A8A2}" type="pres">
      <dgm:prSet presAssocID="{D888847C-0C14-454D-8AA9-088E71955103}" presName="cycle" presStyleCnt="0">
        <dgm:presLayoutVars>
          <dgm:dir/>
          <dgm:resizeHandles val="exact"/>
        </dgm:presLayoutVars>
      </dgm:prSet>
      <dgm:spPr/>
    </dgm:pt>
  </dgm:ptLst>
  <dgm:cxnLst>
    <dgm:cxn modelId="{06EDE9C4-E4DF-432D-A838-5E226325F0A7}" type="presOf" srcId="{D888847C-0C14-454D-8AA9-088E71955103}" destId="{AC0FC795-4924-44E8-A2B5-32FB7789A8A2}" srcOrd="0"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D0BCB90-A303-4212-AED6-0E8757F4E75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tıklayın</a:t>
            </a:r>
          </a:p>
        </p:txBody>
      </p:sp>
      <p:sp>
        <p:nvSpPr>
          <p:cNvPr id="3" name="Alt Başlık 2">
            <a:extLst>
              <a:ext uri="{FF2B5EF4-FFF2-40B4-BE49-F238E27FC236}">
                <a16:creationId xmlns:a16="http://schemas.microsoft.com/office/drawing/2014/main" id="{45167113-C82C-4B68-9146-CEB837FCE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EAA7B8D-1EAC-4660-A6DF-A94B374DCFC5}"/>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5" name="Alt Bilgi Yer Tutucusu 4">
            <a:extLst>
              <a:ext uri="{FF2B5EF4-FFF2-40B4-BE49-F238E27FC236}">
                <a16:creationId xmlns:a16="http://schemas.microsoft.com/office/drawing/2014/main" id="{E2B4DD44-596A-4D60-8F5B-5D159CC02F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CF7250-3AD8-4B7F-A74D-3CFB58AFDBA7}"/>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3177458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4B1F78F-4ADE-4634-8A5F-324B98EDA86F}"/>
              </a:ext>
            </a:extLst>
          </p:cNvPr>
          <p:cNvSpPr>
            <a:spLocks noGrp="1"/>
          </p:cNvSpPr>
          <p:nvPr>
            <p:ph type="title"/>
          </p:nvPr>
        </p:nvSpPr>
        <p:spPr/>
        <p:txBody>
          <a:bodyPr/>
          <a:lstStyle/>
          <a:p>
            <a:r>
              <a:rPr lang="tr-TR"/>
              <a:t>Asıl başlık stili için tıklayın</a:t>
            </a:r>
          </a:p>
        </p:txBody>
      </p:sp>
      <p:sp>
        <p:nvSpPr>
          <p:cNvPr id="3" name="Dikey Metin Yer Tutucusu 2">
            <a:extLst>
              <a:ext uri="{FF2B5EF4-FFF2-40B4-BE49-F238E27FC236}">
                <a16:creationId xmlns:a16="http://schemas.microsoft.com/office/drawing/2014/main" id="{9AEA4F8A-C21B-4E26-8CAB-A9AB52164779}"/>
              </a:ext>
            </a:extLst>
          </p:cNvPr>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9EEABE5-5939-41EB-8DD2-84D126A851F3}"/>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5" name="Alt Bilgi Yer Tutucusu 4">
            <a:extLst>
              <a:ext uri="{FF2B5EF4-FFF2-40B4-BE49-F238E27FC236}">
                <a16:creationId xmlns:a16="http://schemas.microsoft.com/office/drawing/2014/main" id="{6909A4F0-FFF4-4BB8-B4AB-042F2B65F72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4A7F472-FECE-49E0-9808-37A71D3A8E01}"/>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119531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540F720-151B-406B-86E3-AC8BE73C1851}"/>
              </a:ext>
            </a:extLst>
          </p:cNvPr>
          <p:cNvSpPr>
            <a:spLocks noGrp="1"/>
          </p:cNvSpPr>
          <p:nvPr>
            <p:ph type="title" orient="vert"/>
          </p:nvPr>
        </p:nvSpPr>
        <p:spPr>
          <a:xfrm>
            <a:off x="8724900" y="365125"/>
            <a:ext cx="2628900" cy="5811838"/>
          </a:xfrm>
        </p:spPr>
        <p:txBody>
          <a:bodyPr vert="eaVert"/>
          <a:lstStyle/>
          <a:p>
            <a:r>
              <a:rPr lang="tr-TR"/>
              <a:t>Asıl başlık stili için tıklayın</a:t>
            </a:r>
          </a:p>
        </p:txBody>
      </p:sp>
      <p:sp>
        <p:nvSpPr>
          <p:cNvPr id="3" name="Dikey Metin Yer Tutucusu 2">
            <a:extLst>
              <a:ext uri="{FF2B5EF4-FFF2-40B4-BE49-F238E27FC236}">
                <a16:creationId xmlns:a16="http://schemas.microsoft.com/office/drawing/2014/main" id="{F4FDEDC6-1999-4EB6-9A72-9E18772C1E08}"/>
              </a:ext>
            </a:extLst>
          </p:cNvPr>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BD6EC4B-70C5-4296-824F-EA05FC466996}"/>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5" name="Alt Bilgi Yer Tutucusu 4">
            <a:extLst>
              <a:ext uri="{FF2B5EF4-FFF2-40B4-BE49-F238E27FC236}">
                <a16:creationId xmlns:a16="http://schemas.microsoft.com/office/drawing/2014/main" id="{8A9E3472-487C-4545-9F29-226A49B0F5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B75A9FC-ED51-480E-85E4-5124F029E085}"/>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225477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FFE6E02-F159-4E7B-B9AE-E507C21E009C}"/>
              </a:ext>
            </a:extLst>
          </p:cNvPr>
          <p:cNvSpPr>
            <a:spLocks noGrp="1"/>
          </p:cNvSpPr>
          <p:nvPr>
            <p:ph type="title"/>
          </p:nvPr>
        </p:nvSpPr>
        <p:spPr/>
        <p:txBody>
          <a:bodyPr/>
          <a:lstStyle/>
          <a:p>
            <a:r>
              <a:rPr lang="tr-TR"/>
              <a:t>Asıl başlık stili için tıklayın</a:t>
            </a:r>
          </a:p>
        </p:txBody>
      </p:sp>
      <p:sp>
        <p:nvSpPr>
          <p:cNvPr id="3" name="İçerik Yer Tutucusu 2">
            <a:extLst>
              <a:ext uri="{FF2B5EF4-FFF2-40B4-BE49-F238E27FC236}">
                <a16:creationId xmlns:a16="http://schemas.microsoft.com/office/drawing/2014/main" id="{C4DE6212-F818-4674-9351-D989A750F3A7}"/>
              </a:ext>
            </a:extLst>
          </p:cNvPr>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BBAC043-83F1-43BA-AC9C-9561A1B47300}"/>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5" name="Alt Bilgi Yer Tutucusu 4">
            <a:extLst>
              <a:ext uri="{FF2B5EF4-FFF2-40B4-BE49-F238E27FC236}">
                <a16:creationId xmlns:a16="http://schemas.microsoft.com/office/drawing/2014/main" id="{1D31ED68-1CD9-416F-8DDC-738175B2C0E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98618E-A610-417C-BF10-DB17106EE9F9}"/>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333718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AF64E88-DCF5-4FAB-9E03-00C0E91A9F6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 için tıklayın</a:t>
            </a:r>
          </a:p>
        </p:txBody>
      </p:sp>
      <p:sp>
        <p:nvSpPr>
          <p:cNvPr id="3" name="Metin Yer Tutucusu 2">
            <a:extLst>
              <a:ext uri="{FF2B5EF4-FFF2-40B4-BE49-F238E27FC236}">
                <a16:creationId xmlns:a16="http://schemas.microsoft.com/office/drawing/2014/main" id="{885B0185-F8EE-4188-A185-1EE2EE13A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a:extLst>
              <a:ext uri="{FF2B5EF4-FFF2-40B4-BE49-F238E27FC236}">
                <a16:creationId xmlns:a16="http://schemas.microsoft.com/office/drawing/2014/main" id="{C627B63E-698C-4CA7-94A3-AE2B9735FF79}"/>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5" name="Alt Bilgi Yer Tutucusu 4">
            <a:extLst>
              <a:ext uri="{FF2B5EF4-FFF2-40B4-BE49-F238E27FC236}">
                <a16:creationId xmlns:a16="http://schemas.microsoft.com/office/drawing/2014/main" id="{7D642BD9-3DDA-468F-A24F-C2B8EBEAA02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6BE10E-4DD2-4640-A8BF-33FDC1859C63}"/>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36760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558C91B-041B-4866-A752-6D685F3E741F}"/>
              </a:ext>
            </a:extLst>
          </p:cNvPr>
          <p:cNvSpPr>
            <a:spLocks noGrp="1"/>
          </p:cNvSpPr>
          <p:nvPr>
            <p:ph type="title"/>
          </p:nvPr>
        </p:nvSpPr>
        <p:spPr/>
        <p:txBody>
          <a:bodyPr/>
          <a:lstStyle/>
          <a:p>
            <a:r>
              <a:rPr lang="tr-TR"/>
              <a:t>Asıl başlık stili için tıklayın</a:t>
            </a:r>
          </a:p>
        </p:txBody>
      </p:sp>
      <p:sp>
        <p:nvSpPr>
          <p:cNvPr id="3" name="İçerik Yer Tutucusu 2">
            <a:extLst>
              <a:ext uri="{FF2B5EF4-FFF2-40B4-BE49-F238E27FC236}">
                <a16:creationId xmlns:a16="http://schemas.microsoft.com/office/drawing/2014/main" id="{E3B9AAC8-0CF0-4AE2-B9BF-F16D004211DD}"/>
              </a:ext>
            </a:extLst>
          </p:cNvPr>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4E6931B-C368-4929-B10F-BADD0911D012}"/>
              </a:ext>
            </a:extLst>
          </p:cNvPr>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6EC6C7E-391A-41F0-A9D4-BAA4D2786DAE}"/>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6" name="Alt Bilgi Yer Tutucusu 5">
            <a:extLst>
              <a:ext uri="{FF2B5EF4-FFF2-40B4-BE49-F238E27FC236}">
                <a16:creationId xmlns:a16="http://schemas.microsoft.com/office/drawing/2014/main" id="{6CB4B95C-22DF-4938-8447-D3DA4699524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1022101-5C08-42BB-BC87-ECEB6D2A645E}"/>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392996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20C9E43-274F-4EBE-88FE-C699B0912717}"/>
              </a:ext>
            </a:extLst>
          </p:cNvPr>
          <p:cNvSpPr>
            <a:spLocks noGrp="1"/>
          </p:cNvSpPr>
          <p:nvPr>
            <p:ph type="title"/>
          </p:nvPr>
        </p:nvSpPr>
        <p:spPr>
          <a:xfrm>
            <a:off x="839788" y="365125"/>
            <a:ext cx="10515600" cy="1325563"/>
          </a:xfrm>
        </p:spPr>
        <p:txBody>
          <a:bodyPr/>
          <a:lstStyle/>
          <a:p>
            <a:r>
              <a:rPr lang="tr-TR"/>
              <a:t>Asıl başlık stili için tıklayın</a:t>
            </a:r>
          </a:p>
        </p:txBody>
      </p:sp>
      <p:sp>
        <p:nvSpPr>
          <p:cNvPr id="3" name="Metin Yer Tutucusu 2">
            <a:extLst>
              <a:ext uri="{FF2B5EF4-FFF2-40B4-BE49-F238E27FC236}">
                <a16:creationId xmlns:a16="http://schemas.microsoft.com/office/drawing/2014/main" id="{4AFCFAE9-064A-4534-A84B-42C9BAB7F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a:extLst>
              <a:ext uri="{FF2B5EF4-FFF2-40B4-BE49-F238E27FC236}">
                <a16:creationId xmlns:a16="http://schemas.microsoft.com/office/drawing/2014/main" id="{074A19B7-53F9-4D1B-8C80-3098A695D4B5}"/>
              </a:ext>
            </a:extLst>
          </p:cNvPr>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FEFA880-028B-4B49-AD4C-5DF1B1891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a:extLst>
              <a:ext uri="{FF2B5EF4-FFF2-40B4-BE49-F238E27FC236}">
                <a16:creationId xmlns:a16="http://schemas.microsoft.com/office/drawing/2014/main" id="{03D1800B-29EB-4C3E-A153-72324142C142}"/>
              </a:ext>
            </a:extLst>
          </p:cNvPr>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C9AC3BD-35D8-454F-90CB-FB72CCCF3653}"/>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8" name="Alt Bilgi Yer Tutucusu 7">
            <a:extLst>
              <a:ext uri="{FF2B5EF4-FFF2-40B4-BE49-F238E27FC236}">
                <a16:creationId xmlns:a16="http://schemas.microsoft.com/office/drawing/2014/main" id="{1EEC8FC5-AC4D-4477-BE3F-67ABB61B4EF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F973AB5-F46C-423D-B63A-3110E685517C}"/>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256760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CB198A2-FE24-4163-89B2-3AFC6181D1FA}"/>
              </a:ext>
            </a:extLst>
          </p:cNvPr>
          <p:cNvSpPr>
            <a:spLocks noGrp="1"/>
          </p:cNvSpPr>
          <p:nvPr>
            <p:ph type="title"/>
          </p:nvPr>
        </p:nvSpPr>
        <p:spPr/>
        <p:txBody>
          <a:bodyPr/>
          <a:lstStyle/>
          <a:p>
            <a:r>
              <a:rPr lang="tr-TR"/>
              <a:t>Asıl başlık stili için tıklayın</a:t>
            </a:r>
          </a:p>
        </p:txBody>
      </p:sp>
      <p:sp>
        <p:nvSpPr>
          <p:cNvPr id="3" name="Veri Yer Tutucusu 2">
            <a:extLst>
              <a:ext uri="{FF2B5EF4-FFF2-40B4-BE49-F238E27FC236}">
                <a16:creationId xmlns:a16="http://schemas.microsoft.com/office/drawing/2014/main" id="{887010ED-A92A-4F10-8641-E721F5BBC63A}"/>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4" name="Alt Bilgi Yer Tutucusu 3">
            <a:extLst>
              <a:ext uri="{FF2B5EF4-FFF2-40B4-BE49-F238E27FC236}">
                <a16:creationId xmlns:a16="http://schemas.microsoft.com/office/drawing/2014/main" id="{441ADDF4-60BA-4259-997D-1472C974CC5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F4342AA-EFD2-49CE-A4DE-41353490235D}"/>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147706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6F1BC21-CCB1-4195-A1EE-D42F8987D98D}"/>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3" name="Alt Bilgi Yer Tutucusu 2">
            <a:extLst>
              <a:ext uri="{FF2B5EF4-FFF2-40B4-BE49-F238E27FC236}">
                <a16:creationId xmlns:a16="http://schemas.microsoft.com/office/drawing/2014/main" id="{3AC24BD1-9ED9-4C9B-9F54-669211A34E8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DCDD406-E92C-47B9-9CF9-B809A93BE2AA}"/>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25519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7C5534-73EB-4122-A991-0556347E9C1F}"/>
              </a:ext>
            </a:extLst>
          </p:cNvPr>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İçerik Yer Tutucusu 2">
            <a:extLst>
              <a:ext uri="{FF2B5EF4-FFF2-40B4-BE49-F238E27FC236}">
                <a16:creationId xmlns:a16="http://schemas.microsoft.com/office/drawing/2014/main" id="{6F168855-E01F-446F-8337-63987B0AC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DB9C819-D17F-4CFD-8141-A68D5F2DE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478A975D-BCFC-4954-AB17-629435C60797}"/>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6" name="Alt Bilgi Yer Tutucusu 5">
            <a:extLst>
              <a:ext uri="{FF2B5EF4-FFF2-40B4-BE49-F238E27FC236}">
                <a16:creationId xmlns:a16="http://schemas.microsoft.com/office/drawing/2014/main" id="{7CABC70B-9230-4A26-8AF2-A31E761E9E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3ECD526-D00A-4DE5-A7E2-E21847A2E72A}"/>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62240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B32C658-C44E-4F4A-9E82-C61BA175687B}"/>
              </a:ext>
            </a:extLst>
          </p:cNvPr>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Resim Yer Tutucusu 2">
            <a:extLst>
              <a:ext uri="{FF2B5EF4-FFF2-40B4-BE49-F238E27FC236}">
                <a16:creationId xmlns:a16="http://schemas.microsoft.com/office/drawing/2014/main" id="{DE4152CC-EF09-424D-83D3-E0AE1643F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56DAC7B-68BF-4065-8997-E169AC727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a:extLst>
              <a:ext uri="{FF2B5EF4-FFF2-40B4-BE49-F238E27FC236}">
                <a16:creationId xmlns:a16="http://schemas.microsoft.com/office/drawing/2014/main" id="{2F24BFA0-65C8-4653-9A81-23DABA1C51A1}"/>
              </a:ext>
            </a:extLst>
          </p:cNvPr>
          <p:cNvSpPr>
            <a:spLocks noGrp="1"/>
          </p:cNvSpPr>
          <p:nvPr>
            <p:ph type="dt" sz="half" idx="10"/>
          </p:nvPr>
        </p:nvSpPr>
        <p:spPr/>
        <p:txBody>
          <a:bodyPr/>
          <a:lstStyle/>
          <a:p>
            <a:fld id="{3D33AFB1-5484-41FF-B888-3EE8AF76407C}" type="datetimeFigureOut">
              <a:rPr lang="tr-TR" smtClean="0"/>
              <a:t>18.9.2017</a:t>
            </a:fld>
            <a:endParaRPr lang="tr-TR"/>
          </a:p>
        </p:txBody>
      </p:sp>
      <p:sp>
        <p:nvSpPr>
          <p:cNvPr id="6" name="Alt Bilgi Yer Tutucusu 5">
            <a:extLst>
              <a:ext uri="{FF2B5EF4-FFF2-40B4-BE49-F238E27FC236}">
                <a16:creationId xmlns:a16="http://schemas.microsoft.com/office/drawing/2014/main" id="{704CD836-223D-449C-BE9F-91065AA3BA9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1F743CC-5D4E-4368-A937-37118261B83F}"/>
              </a:ext>
            </a:extLst>
          </p:cNvPr>
          <p:cNvSpPr>
            <a:spLocks noGrp="1"/>
          </p:cNvSpPr>
          <p:nvPr>
            <p:ph type="sldNum" sz="quarter" idx="12"/>
          </p:nvPr>
        </p:nvSpPr>
        <p:spPr/>
        <p:txBody>
          <a:bodyPr/>
          <a:lstStyle/>
          <a:p>
            <a:fld id="{A3043C15-5226-4D46-80E6-5D0A6E5760D6}" type="slidenum">
              <a:rPr lang="tr-TR" smtClean="0"/>
              <a:t>‹#›</a:t>
            </a:fld>
            <a:endParaRPr lang="tr-TR"/>
          </a:p>
        </p:txBody>
      </p:sp>
    </p:spTree>
    <p:extLst>
      <p:ext uri="{BB962C8B-B14F-4D97-AF65-F5344CB8AC3E}">
        <p14:creationId xmlns:p14="http://schemas.microsoft.com/office/powerpoint/2010/main" val="182734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D9B7247-3A7D-41E1-88E5-A272D1073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tıklayın</a:t>
            </a:r>
          </a:p>
        </p:txBody>
      </p:sp>
      <p:sp>
        <p:nvSpPr>
          <p:cNvPr id="3" name="Metin Yer Tutucusu 2">
            <a:extLst>
              <a:ext uri="{FF2B5EF4-FFF2-40B4-BE49-F238E27FC236}">
                <a16:creationId xmlns:a16="http://schemas.microsoft.com/office/drawing/2014/main" id="{38BF8AB7-AD00-4717-8CFB-1A5FE19B7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BAFA8F0-B73E-46AA-AB45-3D2887DD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3AFB1-5484-41FF-B888-3EE8AF76407C}" type="datetimeFigureOut">
              <a:rPr lang="tr-TR" smtClean="0"/>
              <a:t>18.9.2017</a:t>
            </a:fld>
            <a:endParaRPr lang="tr-TR"/>
          </a:p>
        </p:txBody>
      </p:sp>
      <p:sp>
        <p:nvSpPr>
          <p:cNvPr id="5" name="Alt Bilgi Yer Tutucusu 4">
            <a:extLst>
              <a:ext uri="{FF2B5EF4-FFF2-40B4-BE49-F238E27FC236}">
                <a16:creationId xmlns:a16="http://schemas.microsoft.com/office/drawing/2014/main" id="{B6EF3D43-6552-4685-954C-54D1A9237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CDD51AC-5D02-4AD6-A457-4082CADCE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3C15-5226-4D46-80E6-5D0A6E5760D6}" type="slidenum">
              <a:rPr lang="tr-TR" smtClean="0"/>
              <a:t>‹#›</a:t>
            </a:fld>
            <a:endParaRPr lang="tr-TR"/>
          </a:p>
        </p:txBody>
      </p:sp>
    </p:spTree>
    <p:extLst>
      <p:ext uri="{BB962C8B-B14F-4D97-AF65-F5344CB8AC3E}">
        <p14:creationId xmlns:p14="http://schemas.microsoft.com/office/powerpoint/2010/main" val="117338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ppl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eveloper.app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74F93515-8643-4839-8421-A244F7A68A4F}"/>
              </a:ext>
            </a:extLst>
          </p:cNvPr>
          <p:cNvSpPr>
            <a:spLocks noGrp="1"/>
          </p:cNvSpPr>
          <p:nvPr>
            <p:ph type="subTitle" idx="1"/>
          </p:nvPr>
        </p:nvSpPr>
        <p:spPr>
          <a:xfrm>
            <a:off x="209861" y="269824"/>
            <a:ext cx="11782269" cy="389744"/>
          </a:xfrm>
        </p:spPr>
        <p:txBody>
          <a:bodyPr>
            <a:normAutofit lnSpcReduction="10000"/>
          </a:bodyPr>
          <a:lstStyle/>
          <a:p>
            <a:r>
              <a:rPr lang="tr-TR" b="1" dirty="0"/>
              <a:t>Apple Developer Hesabı Açma Adımları</a:t>
            </a:r>
          </a:p>
        </p:txBody>
      </p:sp>
      <p:sp>
        <p:nvSpPr>
          <p:cNvPr id="5" name="Metin kutusu 4">
            <a:extLst>
              <a:ext uri="{FF2B5EF4-FFF2-40B4-BE49-F238E27FC236}">
                <a16:creationId xmlns:a16="http://schemas.microsoft.com/office/drawing/2014/main" id="{3EF0D2F4-0444-453D-B8C3-5D7F3BF1E4E1}"/>
              </a:ext>
            </a:extLst>
          </p:cNvPr>
          <p:cNvSpPr txBox="1"/>
          <p:nvPr/>
        </p:nvSpPr>
        <p:spPr>
          <a:xfrm>
            <a:off x="209860" y="1079291"/>
            <a:ext cx="11782269" cy="1754326"/>
          </a:xfrm>
          <a:prstGeom prst="rect">
            <a:avLst/>
          </a:prstGeom>
          <a:noFill/>
        </p:spPr>
        <p:txBody>
          <a:bodyPr wrap="square" rtlCol="0">
            <a:spAutoFit/>
          </a:bodyPr>
          <a:lstStyle/>
          <a:p>
            <a:pPr marL="342900" indent="-342900">
              <a:buAutoNum type="arabicPeriod"/>
            </a:pPr>
            <a:r>
              <a:rPr lang="tr-TR" dirty="0"/>
              <a:t>Aşağıda belirtilen linke gidiniz.</a:t>
            </a:r>
          </a:p>
          <a:p>
            <a:endParaRPr lang="tr-TR" dirty="0"/>
          </a:p>
          <a:p>
            <a:r>
              <a:rPr lang="tr-TR" dirty="0"/>
              <a:t> </a:t>
            </a:r>
            <a:r>
              <a:rPr lang="tr-TR" dirty="0">
                <a:hlinkClick r:id="rId2"/>
              </a:rPr>
              <a:t>https://developer.apple.com</a:t>
            </a:r>
            <a:endParaRPr lang="tr-TR" dirty="0"/>
          </a:p>
          <a:p>
            <a:endParaRPr lang="tr-TR" dirty="0"/>
          </a:p>
          <a:p>
            <a:r>
              <a:rPr lang="tr-TR" dirty="0"/>
              <a:t>2. Açılan ekranda  «</a:t>
            </a:r>
            <a:r>
              <a:rPr lang="tr-TR" dirty="0" err="1"/>
              <a:t>Account</a:t>
            </a:r>
            <a:r>
              <a:rPr lang="tr-TR" dirty="0"/>
              <a:t>» yazan </a:t>
            </a:r>
            <a:r>
              <a:rPr lang="tr-TR" dirty="0" err="1"/>
              <a:t>kısıma</a:t>
            </a:r>
            <a:r>
              <a:rPr lang="tr-TR" dirty="0"/>
              <a:t> tıklayınız.</a:t>
            </a:r>
          </a:p>
          <a:p>
            <a:endParaRPr lang="tr-TR" dirty="0">
              <a:hlinkClick r:id="rId2"/>
            </a:endParaRPr>
          </a:p>
        </p:txBody>
      </p:sp>
      <p:pic>
        <p:nvPicPr>
          <p:cNvPr id="11" name="Resim 10">
            <a:extLst>
              <a:ext uri="{FF2B5EF4-FFF2-40B4-BE49-F238E27FC236}">
                <a16:creationId xmlns:a16="http://schemas.microsoft.com/office/drawing/2014/main" id="{BEB4DCDD-ADCE-4022-BC1C-A0DCDA7E1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5660"/>
            <a:ext cx="11193437" cy="4232340"/>
          </a:xfrm>
          <a:prstGeom prst="rect">
            <a:avLst/>
          </a:prstGeom>
        </p:spPr>
      </p:pic>
    </p:spTree>
    <p:extLst>
      <p:ext uri="{BB962C8B-B14F-4D97-AF65-F5344CB8AC3E}">
        <p14:creationId xmlns:p14="http://schemas.microsoft.com/office/powerpoint/2010/main" val="10142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C7CCAEA-B2DC-445F-B4D6-4F9AE22A8938}"/>
              </a:ext>
            </a:extLst>
          </p:cNvPr>
          <p:cNvSpPr>
            <a:spLocks noGrp="1"/>
          </p:cNvSpPr>
          <p:nvPr>
            <p:ph type="title"/>
          </p:nvPr>
        </p:nvSpPr>
        <p:spPr>
          <a:xfrm>
            <a:off x="838200" y="365126"/>
            <a:ext cx="10515600" cy="414364"/>
          </a:xfrm>
        </p:spPr>
        <p:txBody>
          <a:bodyPr>
            <a:normAutofit/>
          </a:bodyPr>
          <a:lstStyle/>
          <a:p>
            <a:r>
              <a:rPr lang="tr-TR" sz="1800" dirty="0">
                <a:latin typeface="+mn-lt"/>
              </a:rPr>
              <a:t>8. Açılan ekrana hesap adınızı ve şifrenizi giriniz ve «</a:t>
            </a:r>
            <a:r>
              <a:rPr lang="tr-TR" sz="1800" dirty="0" err="1">
                <a:latin typeface="+mn-lt"/>
              </a:rPr>
              <a:t>Sign</a:t>
            </a:r>
            <a:r>
              <a:rPr lang="tr-TR" sz="1800" dirty="0">
                <a:latin typeface="+mn-lt"/>
              </a:rPr>
              <a:t> </a:t>
            </a:r>
            <a:r>
              <a:rPr lang="tr-TR" sz="1800" dirty="0" err="1">
                <a:latin typeface="+mn-lt"/>
              </a:rPr>
              <a:t>In</a:t>
            </a:r>
            <a:r>
              <a:rPr lang="tr-TR" sz="1800" dirty="0">
                <a:latin typeface="+mn-lt"/>
              </a:rPr>
              <a:t>» butonuna basınız.</a:t>
            </a:r>
          </a:p>
        </p:txBody>
      </p:sp>
      <p:pic>
        <p:nvPicPr>
          <p:cNvPr id="4" name="Resim 3">
            <a:extLst>
              <a:ext uri="{FF2B5EF4-FFF2-40B4-BE49-F238E27FC236}">
                <a16:creationId xmlns:a16="http://schemas.microsoft.com/office/drawing/2014/main" id="{FEE1DC5E-EC60-4586-BC1F-59CEE6CA766D}"/>
              </a:ext>
            </a:extLst>
          </p:cNvPr>
          <p:cNvPicPr>
            <a:picLocks noChangeAspect="1"/>
          </p:cNvPicPr>
          <p:nvPr/>
        </p:nvPicPr>
        <p:blipFill>
          <a:blip r:embed="rId2"/>
          <a:stretch>
            <a:fillRect/>
          </a:stretch>
        </p:blipFill>
        <p:spPr>
          <a:xfrm>
            <a:off x="2498439" y="1198510"/>
            <a:ext cx="6505575" cy="3171825"/>
          </a:xfrm>
          <a:prstGeom prst="rect">
            <a:avLst/>
          </a:prstGeom>
        </p:spPr>
      </p:pic>
    </p:spTree>
    <p:extLst>
      <p:ext uri="{BB962C8B-B14F-4D97-AF65-F5344CB8AC3E}">
        <p14:creationId xmlns:p14="http://schemas.microsoft.com/office/powerpoint/2010/main" val="250706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93F4638-B2DB-4636-B841-06A5A83FDACA}"/>
              </a:ext>
            </a:extLst>
          </p:cNvPr>
          <p:cNvSpPr>
            <a:spLocks noGrp="1"/>
          </p:cNvSpPr>
          <p:nvPr>
            <p:ph type="title"/>
          </p:nvPr>
        </p:nvSpPr>
        <p:spPr>
          <a:xfrm>
            <a:off x="838200" y="365126"/>
            <a:ext cx="10515600" cy="489314"/>
          </a:xfrm>
        </p:spPr>
        <p:txBody>
          <a:bodyPr>
            <a:normAutofit/>
          </a:bodyPr>
          <a:lstStyle/>
          <a:p>
            <a:r>
              <a:rPr lang="tr-TR" sz="1800" dirty="0">
                <a:latin typeface="+mn-lt"/>
              </a:rPr>
              <a:t>9. Hesap yeni oluşturulduğu için Apple şirketi anlaşma koşullarını kabul etmenizi isteyecektir.</a:t>
            </a:r>
          </a:p>
        </p:txBody>
      </p:sp>
      <p:pic>
        <p:nvPicPr>
          <p:cNvPr id="5" name="Resim 4">
            <a:extLst>
              <a:ext uri="{FF2B5EF4-FFF2-40B4-BE49-F238E27FC236}">
                <a16:creationId xmlns:a16="http://schemas.microsoft.com/office/drawing/2014/main" id="{B3F59ADF-BFD1-4477-83BE-D12674537D1A}"/>
              </a:ext>
            </a:extLst>
          </p:cNvPr>
          <p:cNvPicPr>
            <a:picLocks noChangeAspect="1"/>
          </p:cNvPicPr>
          <p:nvPr/>
        </p:nvPicPr>
        <p:blipFill>
          <a:blip r:embed="rId2"/>
          <a:stretch>
            <a:fillRect/>
          </a:stretch>
        </p:blipFill>
        <p:spPr>
          <a:xfrm>
            <a:off x="1945598" y="854440"/>
            <a:ext cx="8001000" cy="6003560"/>
          </a:xfrm>
          <a:prstGeom prst="rect">
            <a:avLst/>
          </a:prstGeom>
        </p:spPr>
      </p:pic>
      <p:sp>
        <p:nvSpPr>
          <p:cNvPr id="6" name="Oval 5">
            <a:extLst>
              <a:ext uri="{FF2B5EF4-FFF2-40B4-BE49-F238E27FC236}">
                <a16:creationId xmlns:a16="http://schemas.microsoft.com/office/drawing/2014/main" id="{063800A8-8F59-48E7-8E27-55C198BA266E}"/>
              </a:ext>
            </a:extLst>
          </p:cNvPr>
          <p:cNvSpPr/>
          <p:nvPr/>
        </p:nvSpPr>
        <p:spPr>
          <a:xfrm>
            <a:off x="159001" y="4797083"/>
            <a:ext cx="2049627" cy="844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 kutucuğu işaretleyiniz.</a:t>
            </a:r>
          </a:p>
        </p:txBody>
      </p:sp>
      <p:sp>
        <p:nvSpPr>
          <p:cNvPr id="7" name="Oval 6">
            <a:extLst>
              <a:ext uri="{FF2B5EF4-FFF2-40B4-BE49-F238E27FC236}">
                <a16:creationId xmlns:a16="http://schemas.microsoft.com/office/drawing/2014/main" id="{C5AC418A-DD5E-4070-82C4-09FF6EA70B50}"/>
              </a:ext>
            </a:extLst>
          </p:cNvPr>
          <p:cNvSpPr/>
          <p:nvPr/>
        </p:nvSpPr>
        <p:spPr>
          <a:xfrm>
            <a:off x="9833317" y="5430129"/>
            <a:ext cx="2138289" cy="1181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Onay butonuna basınız.</a:t>
            </a:r>
          </a:p>
        </p:txBody>
      </p:sp>
      <p:cxnSp>
        <p:nvCxnSpPr>
          <p:cNvPr id="9" name="Düz Ok Bağlayıcısı 8">
            <a:extLst>
              <a:ext uri="{FF2B5EF4-FFF2-40B4-BE49-F238E27FC236}">
                <a16:creationId xmlns:a16="http://schemas.microsoft.com/office/drawing/2014/main" id="{92BD251D-B994-48BF-8D3E-28BECA91CDF7}"/>
              </a:ext>
            </a:extLst>
          </p:cNvPr>
          <p:cNvCxnSpPr>
            <a:stCxn id="6" idx="6"/>
          </p:cNvCxnSpPr>
          <p:nvPr/>
        </p:nvCxnSpPr>
        <p:spPr>
          <a:xfrm>
            <a:off x="2208628" y="5219114"/>
            <a:ext cx="323557" cy="42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6F5515ED-0E84-4AC3-A6FC-7B5745CD4992}"/>
              </a:ext>
            </a:extLst>
          </p:cNvPr>
          <p:cNvCxnSpPr>
            <a:stCxn id="7" idx="3"/>
          </p:cNvCxnSpPr>
          <p:nvPr/>
        </p:nvCxnSpPr>
        <p:spPr>
          <a:xfrm flipH="1">
            <a:off x="9467557" y="6438761"/>
            <a:ext cx="678905" cy="17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23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158330-1119-4BD9-9565-6A313B66E2DE}"/>
              </a:ext>
            </a:extLst>
          </p:cNvPr>
          <p:cNvSpPr>
            <a:spLocks noGrp="1"/>
          </p:cNvSpPr>
          <p:nvPr>
            <p:ph type="title"/>
          </p:nvPr>
        </p:nvSpPr>
        <p:spPr>
          <a:xfrm>
            <a:off x="838200" y="365126"/>
            <a:ext cx="10515600" cy="389618"/>
          </a:xfrm>
        </p:spPr>
        <p:txBody>
          <a:bodyPr>
            <a:normAutofit/>
          </a:bodyPr>
          <a:lstStyle/>
          <a:p>
            <a:r>
              <a:rPr lang="tr-TR" sz="1800" dirty="0">
                <a:latin typeface="+mn-lt"/>
              </a:rPr>
              <a:t>10. Apple geliştirici programına kayıt işlemini başlatınız. </a:t>
            </a:r>
          </a:p>
        </p:txBody>
      </p:sp>
      <p:pic>
        <p:nvPicPr>
          <p:cNvPr id="4" name="Resim 3">
            <a:extLst>
              <a:ext uri="{FF2B5EF4-FFF2-40B4-BE49-F238E27FC236}">
                <a16:creationId xmlns:a16="http://schemas.microsoft.com/office/drawing/2014/main" id="{E5E80C28-FD0A-4DEC-B0E4-234425C8F0C9}"/>
              </a:ext>
            </a:extLst>
          </p:cNvPr>
          <p:cNvPicPr>
            <a:picLocks noChangeAspect="1"/>
          </p:cNvPicPr>
          <p:nvPr/>
        </p:nvPicPr>
        <p:blipFill>
          <a:blip r:embed="rId2"/>
          <a:stretch>
            <a:fillRect/>
          </a:stretch>
        </p:blipFill>
        <p:spPr>
          <a:xfrm>
            <a:off x="0" y="957943"/>
            <a:ext cx="12192000" cy="5900057"/>
          </a:xfrm>
          <a:prstGeom prst="rect">
            <a:avLst/>
          </a:prstGeom>
        </p:spPr>
      </p:pic>
      <p:sp>
        <p:nvSpPr>
          <p:cNvPr id="5" name="Oval 4">
            <a:extLst>
              <a:ext uri="{FF2B5EF4-FFF2-40B4-BE49-F238E27FC236}">
                <a16:creationId xmlns:a16="http://schemas.microsoft.com/office/drawing/2014/main" id="{4C85DE6D-1A6D-49E4-A80B-A274F4D2E093}"/>
              </a:ext>
            </a:extLst>
          </p:cNvPr>
          <p:cNvSpPr/>
          <p:nvPr/>
        </p:nvSpPr>
        <p:spPr>
          <a:xfrm>
            <a:off x="838200" y="4861392"/>
            <a:ext cx="3112142" cy="1061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 alana tıklayarak, Apple geliştirici kaydını başlatınız.</a:t>
            </a:r>
          </a:p>
        </p:txBody>
      </p:sp>
      <p:cxnSp>
        <p:nvCxnSpPr>
          <p:cNvPr id="7" name="Düz Ok Bağlayıcısı 6">
            <a:extLst>
              <a:ext uri="{FF2B5EF4-FFF2-40B4-BE49-F238E27FC236}">
                <a16:creationId xmlns:a16="http://schemas.microsoft.com/office/drawing/2014/main" id="{93BD0513-D50C-466F-BF9B-A50E5C75F737}"/>
              </a:ext>
            </a:extLst>
          </p:cNvPr>
          <p:cNvCxnSpPr>
            <a:stCxn id="5" idx="6"/>
          </p:cNvCxnSpPr>
          <p:nvPr/>
        </p:nvCxnSpPr>
        <p:spPr>
          <a:xfrm>
            <a:off x="3950342" y="5391945"/>
            <a:ext cx="2506729" cy="82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46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69A2A88-1E9A-4A26-9272-98EE91804B4B}"/>
              </a:ext>
            </a:extLst>
          </p:cNvPr>
          <p:cNvSpPr>
            <a:spLocks noGrp="1"/>
          </p:cNvSpPr>
          <p:nvPr>
            <p:ph type="title"/>
          </p:nvPr>
        </p:nvSpPr>
        <p:spPr>
          <a:xfrm>
            <a:off x="838200" y="365125"/>
            <a:ext cx="10515600" cy="380463"/>
          </a:xfrm>
        </p:spPr>
        <p:txBody>
          <a:bodyPr>
            <a:normAutofit/>
          </a:bodyPr>
          <a:lstStyle/>
          <a:p>
            <a:r>
              <a:rPr lang="tr-TR" sz="1800" dirty="0">
                <a:latin typeface="+mn-lt"/>
              </a:rPr>
              <a:t>11. Açılan ekran, geliştirici hesabı aldığınızda ne gibi hizmetlere sahip olacağınıza dair bilgi içeren bir ekrandır.</a:t>
            </a:r>
          </a:p>
        </p:txBody>
      </p:sp>
      <p:pic>
        <p:nvPicPr>
          <p:cNvPr id="4" name="Resim 3">
            <a:extLst>
              <a:ext uri="{FF2B5EF4-FFF2-40B4-BE49-F238E27FC236}">
                <a16:creationId xmlns:a16="http://schemas.microsoft.com/office/drawing/2014/main" id="{51B5EB16-7A3D-4978-93A6-825DC31006D1}"/>
              </a:ext>
            </a:extLst>
          </p:cNvPr>
          <p:cNvPicPr>
            <a:picLocks noChangeAspect="1"/>
          </p:cNvPicPr>
          <p:nvPr/>
        </p:nvPicPr>
        <p:blipFill>
          <a:blip r:embed="rId2"/>
          <a:stretch>
            <a:fillRect/>
          </a:stretch>
        </p:blipFill>
        <p:spPr>
          <a:xfrm>
            <a:off x="0" y="745588"/>
            <a:ext cx="12192000" cy="6112412"/>
          </a:xfrm>
          <a:prstGeom prst="rect">
            <a:avLst/>
          </a:prstGeom>
        </p:spPr>
      </p:pic>
      <p:sp>
        <p:nvSpPr>
          <p:cNvPr id="5" name="Oval 4">
            <a:extLst>
              <a:ext uri="{FF2B5EF4-FFF2-40B4-BE49-F238E27FC236}">
                <a16:creationId xmlns:a16="http://schemas.microsoft.com/office/drawing/2014/main" id="{1408FDCD-4CC3-41D4-AD05-675226FA17E5}"/>
              </a:ext>
            </a:extLst>
          </p:cNvPr>
          <p:cNvSpPr/>
          <p:nvPr/>
        </p:nvSpPr>
        <p:spPr>
          <a:xfrm>
            <a:off x="8721969" y="2960913"/>
            <a:ext cx="3368431" cy="23848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t>
            </a:r>
            <a:r>
              <a:rPr lang="tr-TR" dirty="0" err="1"/>
              <a:t>Enroll</a:t>
            </a:r>
            <a:r>
              <a:rPr lang="tr-TR" dirty="0"/>
              <a:t>» Butonuna tıklayarak bu ekranı geçebilirsiniz. Diğer bir seçenek ise sayfanın altında bulana «</a:t>
            </a:r>
            <a:r>
              <a:rPr lang="tr-TR" dirty="0" err="1"/>
              <a:t>Next</a:t>
            </a:r>
            <a:r>
              <a:rPr lang="tr-TR" dirty="0"/>
              <a:t>» yazısına tıklamaktır.</a:t>
            </a:r>
          </a:p>
        </p:txBody>
      </p:sp>
      <p:cxnSp>
        <p:nvCxnSpPr>
          <p:cNvPr id="7" name="Düz Ok Bağlayıcısı 6">
            <a:extLst>
              <a:ext uri="{FF2B5EF4-FFF2-40B4-BE49-F238E27FC236}">
                <a16:creationId xmlns:a16="http://schemas.microsoft.com/office/drawing/2014/main" id="{F0B4031A-E9F4-4B8B-8BDC-BEF0DBEC2C89}"/>
              </a:ext>
            </a:extLst>
          </p:cNvPr>
          <p:cNvCxnSpPr>
            <a:stCxn id="5" idx="0"/>
          </p:cNvCxnSpPr>
          <p:nvPr/>
        </p:nvCxnSpPr>
        <p:spPr>
          <a:xfrm flipH="1" flipV="1">
            <a:off x="9284677" y="1659988"/>
            <a:ext cx="1121508" cy="1300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5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89C9166-2E13-4991-A4FD-9EA063417493}"/>
              </a:ext>
            </a:extLst>
          </p:cNvPr>
          <p:cNvSpPr>
            <a:spLocks noGrp="1"/>
          </p:cNvSpPr>
          <p:nvPr>
            <p:ph type="title"/>
          </p:nvPr>
        </p:nvSpPr>
        <p:spPr>
          <a:xfrm>
            <a:off x="838200" y="365125"/>
            <a:ext cx="10515600" cy="549275"/>
          </a:xfrm>
        </p:spPr>
        <p:txBody>
          <a:bodyPr>
            <a:noAutofit/>
          </a:bodyPr>
          <a:lstStyle/>
          <a:p>
            <a:r>
              <a:rPr lang="tr-TR" sz="1800" dirty="0"/>
              <a:t>12. Açılan sayfa, ne tarz bir hesap alacağınız ile alakalı bilgi vermek amaçlıdır. Burada kişisel bir hesap almanız yeterli olacaktır.</a:t>
            </a:r>
          </a:p>
        </p:txBody>
      </p:sp>
      <p:pic>
        <p:nvPicPr>
          <p:cNvPr id="4" name="Resim 3">
            <a:extLst>
              <a:ext uri="{FF2B5EF4-FFF2-40B4-BE49-F238E27FC236}">
                <a16:creationId xmlns:a16="http://schemas.microsoft.com/office/drawing/2014/main" id="{BDE65167-8254-4141-B025-C9673AD98DA2}"/>
              </a:ext>
            </a:extLst>
          </p:cNvPr>
          <p:cNvPicPr>
            <a:picLocks noChangeAspect="1"/>
          </p:cNvPicPr>
          <p:nvPr/>
        </p:nvPicPr>
        <p:blipFill>
          <a:blip r:embed="rId2"/>
          <a:stretch>
            <a:fillRect/>
          </a:stretch>
        </p:blipFill>
        <p:spPr>
          <a:xfrm>
            <a:off x="3067562" y="815290"/>
            <a:ext cx="5381625" cy="6042709"/>
          </a:xfrm>
          <a:prstGeom prst="rect">
            <a:avLst/>
          </a:prstGeom>
        </p:spPr>
      </p:pic>
      <p:sp>
        <p:nvSpPr>
          <p:cNvPr id="5" name="Oval 4">
            <a:extLst>
              <a:ext uri="{FF2B5EF4-FFF2-40B4-BE49-F238E27FC236}">
                <a16:creationId xmlns:a16="http://schemas.microsoft.com/office/drawing/2014/main" id="{709C47AD-82BD-45BD-AC44-996336582585}"/>
              </a:ext>
            </a:extLst>
          </p:cNvPr>
          <p:cNvSpPr/>
          <p:nvPr/>
        </p:nvSpPr>
        <p:spPr>
          <a:xfrm>
            <a:off x="838200" y="4501663"/>
            <a:ext cx="3086686" cy="1547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 butona tıklayarak, bilgilerinizi girmeye </a:t>
            </a:r>
            <a:r>
              <a:rPr lang="tr-TR" dirty="0" err="1"/>
              <a:t>başlayabilirsiz</a:t>
            </a:r>
            <a:r>
              <a:rPr lang="tr-TR" dirty="0"/>
              <a:t>.</a:t>
            </a:r>
          </a:p>
        </p:txBody>
      </p:sp>
      <p:cxnSp>
        <p:nvCxnSpPr>
          <p:cNvPr id="7" name="Düz Ok Bağlayıcısı 6">
            <a:extLst>
              <a:ext uri="{FF2B5EF4-FFF2-40B4-BE49-F238E27FC236}">
                <a16:creationId xmlns:a16="http://schemas.microsoft.com/office/drawing/2014/main" id="{3535DA5B-9E1E-4CBF-932C-CF0C4F78410A}"/>
              </a:ext>
            </a:extLst>
          </p:cNvPr>
          <p:cNvCxnSpPr/>
          <p:nvPr/>
        </p:nvCxnSpPr>
        <p:spPr>
          <a:xfrm>
            <a:off x="3953022" y="5317588"/>
            <a:ext cx="1252024" cy="4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06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E21D054-3872-4A79-8B8D-81504526CF65}"/>
              </a:ext>
            </a:extLst>
          </p:cNvPr>
          <p:cNvSpPr>
            <a:spLocks noGrp="1"/>
          </p:cNvSpPr>
          <p:nvPr>
            <p:ph type="title"/>
          </p:nvPr>
        </p:nvSpPr>
        <p:spPr>
          <a:xfrm>
            <a:off x="838200" y="365126"/>
            <a:ext cx="10515600" cy="507072"/>
          </a:xfrm>
        </p:spPr>
        <p:txBody>
          <a:bodyPr>
            <a:normAutofit/>
          </a:bodyPr>
          <a:lstStyle/>
          <a:p>
            <a:r>
              <a:rPr lang="tr-TR" sz="1800" dirty="0">
                <a:latin typeface="+mn-lt"/>
              </a:rPr>
              <a:t>13. Kişisel bir geliştirici kaydı yapınız.</a:t>
            </a:r>
          </a:p>
        </p:txBody>
      </p:sp>
      <p:pic>
        <p:nvPicPr>
          <p:cNvPr id="4" name="Resim 3">
            <a:extLst>
              <a:ext uri="{FF2B5EF4-FFF2-40B4-BE49-F238E27FC236}">
                <a16:creationId xmlns:a16="http://schemas.microsoft.com/office/drawing/2014/main" id="{2FF7D10A-8993-489F-B43D-2F461E5BB091}"/>
              </a:ext>
            </a:extLst>
          </p:cNvPr>
          <p:cNvPicPr>
            <a:picLocks noChangeAspect="1"/>
          </p:cNvPicPr>
          <p:nvPr/>
        </p:nvPicPr>
        <p:blipFill>
          <a:blip r:embed="rId2"/>
          <a:stretch>
            <a:fillRect/>
          </a:stretch>
        </p:blipFill>
        <p:spPr>
          <a:xfrm>
            <a:off x="3500437" y="1162049"/>
            <a:ext cx="6403218" cy="5592535"/>
          </a:xfrm>
          <a:prstGeom prst="rect">
            <a:avLst/>
          </a:prstGeom>
        </p:spPr>
      </p:pic>
      <p:sp>
        <p:nvSpPr>
          <p:cNvPr id="5" name="Oval 4">
            <a:extLst>
              <a:ext uri="{FF2B5EF4-FFF2-40B4-BE49-F238E27FC236}">
                <a16:creationId xmlns:a16="http://schemas.microsoft.com/office/drawing/2014/main" id="{4146347F-3CA7-4296-B14F-251B3C646E20}"/>
              </a:ext>
            </a:extLst>
          </p:cNvPr>
          <p:cNvSpPr/>
          <p:nvPr/>
        </p:nvSpPr>
        <p:spPr>
          <a:xfrm>
            <a:off x="168812" y="3123028"/>
            <a:ext cx="3742006" cy="1519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 alana tıklayarak, görüntüde görülen seçeneği seçiniz.</a:t>
            </a:r>
          </a:p>
        </p:txBody>
      </p:sp>
      <p:cxnSp>
        <p:nvCxnSpPr>
          <p:cNvPr id="7" name="Düz Ok Bağlayıcısı 6">
            <a:extLst>
              <a:ext uri="{FF2B5EF4-FFF2-40B4-BE49-F238E27FC236}">
                <a16:creationId xmlns:a16="http://schemas.microsoft.com/office/drawing/2014/main" id="{06B6F519-48D6-47C6-AA6B-2E7C9E4B4AE0}"/>
              </a:ext>
            </a:extLst>
          </p:cNvPr>
          <p:cNvCxnSpPr/>
          <p:nvPr/>
        </p:nvCxnSpPr>
        <p:spPr>
          <a:xfrm>
            <a:off x="3953022" y="3854548"/>
            <a:ext cx="1266092"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EEC4625-99AA-497D-8F2A-FF07AB4FF550}"/>
              </a:ext>
            </a:extLst>
          </p:cNvPr>
          <p:cNvSpPr/>
          <p:nvPr/>
        </p:nvSpPr>
        <p:spPr>
          <a:xfrm>
            <a:off x="9903655" y="4473526"/>
            <a:ext cx="2288345" cy="15193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t>
            </a:r>
            <a:r>
              <a:rPr lang="tr-TR" dirty="0" err="1"/>
              <a:t>Continue</a:t>
            </a:r>
            <a:r>
              <a:rPr lang="tr-TR" dirty="0"/>
              <a:t>» butonuna tıklayınız.</a:t>
            </a:r>
          </a:p>
        </p:txBody>
      </p:sp>
      <p:cxnSp>
        <p:nvCxnSpPr>
          <p:cNvPr id="10" name="Düz Ok Bağlayıcısı 9">
            <a:extLst>
              <a:ext uri="{FF2B5EF4-FFF2-40B4-BE49-F238E27FC236}">
                <a16:creationId xmlns:a16="http://schemas.microsoft.com/office/drawing/2014/main" id="{C08264B4-F403-4263-952D-A5F63097237E}"/>
              </a:ext>
            </a:extLst>
          </p:cNvPr>
          <p:cNvCxnSpPr>
            <a:stCxn id="8" idx="3"/>
          </p:cNvCxnSpPr>
          <p:nvPr/>
        </p:nvCxnSpPr>
        <p:spPr>
          <a:xfrm flipH="1">
            <a:off x="9495692" y="5770339"/>
            <a:ext cx="743083" cy="50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910958B-A96A-4411-8048-2DCC755CBB6E}"/>
              </a:ext>
            </a:extLst>
          </p:cNvPr>
          <p:cNvSpPr>
            <a:spLocks noGrp="1"/>
          </p:cNvSpPr>
          <p:nvPr>
            <p:ph type="title"/>
          </p:nvPr>
        </p:nvSpPr>
        <p:spPr>
          <a:xfrm>
            <a:off x="838200" y="365125"/>
            <a:ext cx="10515600" cy="380463"/>
          </a:xfrm>
        </p:spPr>
        <p:txBody>
          <a:bodyPr>
            <a:normAutofit/>
          </a:bodyPr>
          <a:lstStyle/>
          <a:p>
            <a:r>
              <a:rPr lang="tr-TR" sz="1800" dirty="0">
                <a:latin typeface="+mn-lt"/>
              </a:rPr>
              <a:t>14. Bilgileri doldurunuz. Bu kısımda </a:t>
            </a:r>
            <a:r>
              <a:rPr lang="tr-TR" sz="1800" b="1" u="sng" dirty="0">
                <a:latin typeface="+mn-lt"/>
              </a:rPr>
              <a:t>tercih ettiğiniz bir dilde</a:t>
            </a:r>
            <a:r>
              <a:rPr lang="tr-TR" sz="1800" dirty="0">
                <a:latin typeface="+mn-lt"/>
              </a:rPr>
              <a:t> bilgilerinizi giriniz.</a:t>
            </a:r>
          </a:p>
        </p:txBody>
      </p:sp>
      <p:sp>
        <p:nvSpPr>
          <p:cNvPr id="5" name="Oval 4">
            <a:extLst>
              <a:ext uri="{FF2B5EF4-FFF2-40B4-BE49-F238E27FC236}">
                <a16:creationId xmlns:a16="http://schemas.microsoft.com/office/drawing/2014/main" id="{40D46E08-2A47-4347-A981-8E0F5EE4EBA9}"/>
              </a:ext>
            </a:extLst>
          </p:cNvPr>
          <p:cNvSpPr/>
          <p:nvPr/>
        </p:nvSpPr>
        <p:spPr>
          <a:xfrm>
            <a:off x="140676" y="1153551"/>
            <a:ext cx="2504050" cy="1350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Adınız soyadınız.</a:t>
            </a:r>
          </a:p>
        </p:txBody>
      </p:sp>
      <p:pic>
        <p:nvPicPr>
          <p:cNvPr id="6" name="Resim 5">
            <a:extLst>
              <a:ext uri="{FF2B5EF4-FFF2-40B4-BE49-F238E27FC236}">
                <a16:creationId xmlns:a16="http://schemas.microsoft.com/office/drawing/2014/main" id="{6ADE8D8A-9C3F-4478-A54D-157F935862A5}"/>
              </a:ext>
            </a:extLst>
          </p:cNvPr>
          <p:cNvPicPr>
            <a:picLocks noChangeAspect="1"/>
          </p:cNvPicPr>
          <p:nvPr/>
        </p:nvPicPr>
        <p:blipFill>
          <a:blip r:embed="rId2"/>
          <a:stretch>
            <a:fillRect/>
          </a:stretch>
        </p:blipFill>
        <p:spPr>
          <a:xfrm>
            <a:off x="2944398" y="1153551"/>
            <a:ext cx="7057732" cy="5602530"/>
          </a:xfrm>
          <a:prstGeom prst="rect">
            <a:avLst/>
          </a:prstGeom>
        </p:spPr>
      </p:pic>
      <p:cxnSp>
        <p:nvCxnSpPr>
          <p:cNvPr id="8" name="Düz Ok Bağlayıcısı 7">
            <a:extLst>
              <a:ext uri="{FF2B5EF4-FFF2-40B4-BE49-F238E27FC236}">
                <a16:creationId xmlns:a16="http://schemas.microsoft.com/office/drawing/2014/main" id="{3D4FBA05-E0AF-4F50-8360-1F53F8A0D6A4}"/>
              </a:ext>
            </a:extLst>
          </p:cNvPr>
          <p:cNvCxnSpPr>
            <a:stCxn id="5" idx="6"/>
          </p:cNvCxnSpPr>
          <p:nvPr/>
        </p:nvCxnSpPr>
        <p:spPr>
          <a:xfrm>
            <a:off x="2644726" y="1828800"/>
            <a:ext cx="2377440" cy="160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B5412EC-12E9-4028-BF50-B94E3FA74BC1}"/>
              </a:ext>
            </a:extLst>
          </p:cNvPr>
          <p:cNvSpPr/>
          <p:nvPr/>
        </p:nvSpPr>
        <p:spPr>
          <a:xfrm>
            <a:off x="309490" y="2630658"/>
            <a:ext cx="2335236" cy="675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Ülke telefon kodu.</a:t>
            </a:r>
          </a:p>
        </p:txBody>
      </p:sp>
      <p:cxnSp>
        <p:nvCxnSpPr>
          <p:cNvPr id="11" name="Düz Ok Bağlayıcısı 10">
            <a:extLst>
              <a:ext uri="{FF2B5EF4-FFF2-40B4-BE49-F238E27FC236}">
                <a16:creationId xmlns:a16="http://schemas.microsoft.com/office/drawing/2014/main" id="{601E0B8A-14A8-49AB-A79D-8821F3D6BEC6}"/>
              </a:ext>
            </a:extLst>
          </p:cNvPr>
          <p:cNvCxnSpPr>
            <a:stCxn id="9" idx="6"/>
          </p:cNvCxnSpPr>
          <p:nvPr/>
        </p:nvCxnSpPr>
        <p:spPr>
          <a:xfrm>
            <a:off x="2644726" y="2968283"/>
            <a:ext cx="2377440"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144933F-C773-4F4C-A095-81D7A034C415}"/>
              </a:ext>
            </a:extLst>
          </p:cNvPr>
          <p:cNvSpPr/>
          <p:nvPr/>
        </p:nvSpPr>
        <p:spPr>
          <a:xfrm>
            <a:off x="8215532" y="2321170"/>
            <a:ext cx="3138268" cy="8299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Cep veya sabit telefon numaranızı giriniz.</a:t>
            </a:r>
          </a:p>
        </p:txBody>
      </p:sp>
      <p:cxnSp>
        <p:nvCxnSpPr>
          <p:cNvPr id="14" name="Düz Ok Bağlayıcısı 13">
            <a:extLst>
              <a:ext uri="{FF2B5EF4-FFF2-40B4-BE49-F238E27FC236}">
                <a16:creationId xmlns:a16="http://schemas.microsoft.com/office/drawing/2014/main" id="{56D65F8E-9629-4CCB-9597-95307B1C72EE}"/>
              </a:ext>
            </a:extLst>
          </p:cNvPr>
          <p:cNvCxnSpPr>
            <a:stCxn id="12" idx="2"/>
          </p:cNvCxnSpPr>
          <p:nvPr/>
        </p:nvCxnSpPr>
        <p:spPr>
          <a:xfrm flipH="1">
            <a:off x="6358597" y="2736167"/>
            <a:ext cx="1856935" cy="9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3E2A019-ED49-4620-A9A9-06099D4532E0}"/>
              </a:ext>
            </a:extLst>
          </p:cNvPr>
          <p:cNvSpPr/>
          <p:nvPr/>
        </p:nvSpPr>
        <p:spPr>
          <a:xfrm>
            <a:off x="8215532" y="3305907"/>
            <a:ext cx="3305908" cy="6189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Dahili telefon numarası var ise girebilirsiniz.</a:t>
            </a:r>
          </a:p>
        </p:txBody>
      </p:sp>
      <p:cxnSp>
        <p:nvCxnSpPr>
          <p:cNvPr id="17" name="Düz Ok Bağlayıcısı 16">
            <a:extLst>
              <a:ext uri="{FF2B5EF4-FFF2-40B4-BE49-F238E27FC236}">
                <a16:creationId xmlns:a16="http://schemas.microsoft.com/office/drawing/2014/main" id="{C0B1440B-6093-4340-96F8-EF7838B9CD3D}"/>
              </a:ext>
            </a:extLst>
          </p:cNvPr>
          <p:cNvCxnSpPr>
            <a:stCxn id="15" idx="2"/>
          </p:cNvCxnSpPr>
          <p:nvPr/>
        </p:nvCxnSpPr>
        <p:spPr>
          <a:xfrm flipH="1">
            <a:off x="7357402" y="3615397"/>
            <a:ext cx="858130"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A8A42BD-E132-415B-99D3-2EE086390BCB}"/>
              </a:ext>
            </a:extLst>
          </p:cNvPr>
          <p:cNvSpPr/>
          <p:nvPr/>
        </p:nvSpPr>
        <p:spPr>
          <a:xfrm>
            <a:off x="309490" y="3643532"/>
            <a:ext cx="3052688" cy="88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Sokak, daire </a:t>
            </a:r>
            <a:r>
              <a:rPr lang="tr-TR" dirty="0" err="1"/>
              <a:t>no</a:t>
            </a:r>
            <a:r>
              <a:rPr lang="tr-TR" dirty="0"/>
              <a:t>, ilçe gibi bilgileri giriniz.</a:t>
            </a:r>
          </a:p>
        </p:txBody>
      </p:sp>
      <p:cxnSp>
        <p:nvCxnSpPr>
          <p:cNvPr id="20" name="Düz Ok Bağlayıcısı 19">
            <a:extLst>
              <a:ext uri="{FF2B5EF4-FFF2-40B4-BE49-F238E27FC236}">
                <a16:creationId xmlns:a16="http://schemas.microsoft.com/office/drawing/2014/main" id="{9FC7E031-5DF8-4BFF-B70B-C98E5D0EB2E4}"/>
              </a:ext>
            </a:extLst>
          </p:cNvPr>
          <p:cNvCxnSpPr/>
          <p:nvPr/>
        </p:nvCxnSpPr>
        <p:spPr>
          <a:xfrm>
            <a:off x="3376246" y="4107766"/>
            <a:ext cx="1645920"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92F75B1D-1F33-4CF2-A640-8E86469DCAE3}"/>
              </a:ext>
            </a:extLst>
          </p:cNvPr>
          <p:cNvCxnSpPr/>
          <p:nvPr/>
        </p:nvCxnSpPr>
        <p:spPr>
          <a:xfrm>
            <a:off x="3362178" y="4164037"/>
            <a:ext cx="1659988" cy="1111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17E5986C-7D64-4C61-9DF0-FC811F518B6A}"/>
              </a:ext>
            </a:extLst>
          </p:cNvPr>
          <p:cNvSpPr/>
          <p:nvPr/>
        </p:nvSpPr>
        <p:spPr>
          <a:xfrm>
            <a:off x="309490" y="4740812"/>
            <a:ext cx="2912012" cy="647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İl, bölge, eyalet gibi bilgileri giriniz.</a:t>
            </a:r>
          </a:p>
        </p:txBody>
      </p:sp>
      <p:cxnSp>
        <p:nvCxnSpPr>
          <p:cNvPr id="25" name="Düz Ok Bağlayıcısı 24">
            <a:extLst>
              <a:ext uri="{FF2B5EF4-FFF2-40B4-BE49-F238E27FC236}">
                <a16:creationId xmlns:a16="http://schemas.microsoft.com/office/drawing/2014/main" id="{E559CB5D-C1EE-4A02-97E3-23BBB565FFEA}"/>
              </a:ext>
            </a:extLst>
          </p:cNvPr>
          <p:cNvCxnSpPr>
            <a:stCxn id="23" idx="6"/>
          </p:cNvCxnSpPr>
          <p:nvPr/>
        </p:nvCxnSpPr>
        <p:spPr>
          <a:xfrm>
            <a:off x="3221502" y="5064369"/>
            <a:ext cx="1688123" cy="4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7FF473C-E5D5-4BA2-B68D-3B944CC4D703}"/>
              </a:ext>
            </a:extLst>
          </p:cNvPr>
          <p:cNvSpPr/>
          <p:nvPr/>
        </p:nvSpPr>
        <p:spPr>
          <a:xfrm>
            <a:off x="8088923" y="5064369"/>
            <a:ext cx="2616591" cy="6330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Posta kodu giriniz.</a:t>
            </a:r>
          </a:p>
        </p:txBody>
      </p:sp>
      <p:cxnSp>
        <p:nvCxnSpPr>
          <p:cNvPr id="28" name="Düz Ok Bağlayıcısı 27">
            <a:extLst>
              <a:ext uri="{FF2B5EF4-FFF2-40B4-BE49-F238E27FC236}">
                <a16:creationId xmlns:a16="http://schemas.microsoft.com/office/drawing/2014/main" id="{DB021F1A-9368-46AD-AF1E-62A55DDE2333}"/>
              </a:ext>
            </a:extLst>
          </p:cNvPr>
          <p:cNvCxnSpPr/>
          <p:nvPr/>
        </p:nvCxnSpPr>
        <p:spPr>
          <a:xfrm flipH="1">
            <a:off x="6020972" y="5282419"/>
            <a:ext cx="2194560" cy="55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B1E6D98-6528-4272-A875-0D5FD4E82989}"/>
              </a:ext>
            </a:extLst>
          </p:cNvPr>
          <p:cNvSpPr/>
          <p:nvPr/>
        </p:nvSpPr>
        <p:spPr>
          <a:xfrm>
            <a:off x="7132320" y="5915465"/>
            <a:ext cx="2447778" cy="654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Ülke bilgisini giriniz.</a:t>
            </a:r>
          </a:p>
        </p:txBody>
      </p:sp>
      <p:cxnSp>
        <p:nvCxnSpPr>
          <p:cNvPr id="31" name="Düz Ok Bağlayıcısı 30">
            <a:extLst>
              <a:ext uri="{FF2B5EF4-FFF2-40B4-BE49-F238E27FC236}">
                <a16:creationId xmlns:a16="http://schemas.microsoft.com/office/drawing/2014/main" id="{6049890F-140F-4319-AA17-C833774937B9}"/>
              </a:ext>
            </a:extLst>
          </p:cNvPr>
          <p:cNvCxnSpPr/>
          <p:nvPr/>
        </p:nvCxnSpPr>
        <p:spPr>
          <a:xfrm flipH="1" flipV="1">
            <a:off x="5655212" y="6105378"/>
            <a:ext cx="1420837" cy="15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23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AA3E1926-6C9B-49A0-B691-FBD04E4FA9D1}"/>
              </a:ext>
            </a:extLst>
          </p:cNvPr>
          <p:cNvPicPr>
            <a:picLocks noChangeAspect="1"/>
          </p:cNvPicPr>
          <p:nvPr/>
        </p:nvPicPr>
        <p:blipFill>
          <a:blip r:embed="rId2"/>
          <a:stretch>
            <a:fillRect/>
          </a:stretch>
        </p:blipFill>
        <p:spPr>
          <a:xfrm>
            <a:off x="769580" y="1779563"/>
            <a:ext cx="10906604" cy="5103106"/>
          </a:xfrm>
          <a:prstGeom prst="rect">
            <a:avLst/>
          </a:prstGeom>
        </p:spPr>
      </p:pic>
      <p:sp>
        <p:nvSpPr>
          <p:cNvPr id="5" name="Metin kutusu 4">
            <a:extLst>
              <a:ext uri="{FF2B5EF4-FFF2-40B4-BE49-F238E27FC236}">
                <a16:creationId xmlns:a16="http://schemas.microsoft.com/office/drawing/2014/main" id="{AD578F3C-6A7E-47A9-A9F9-25E2808107ED}"/>
              </a:ext>
            </a:extLst>
          </p:cNvPr>
          <p:cNvSpPr txBox="1"/>
          <p:nvPr/>
        </p:nvSpPr>
        <p:spPr>
          <a:xfrm>
            <a:off x="1364566" y="773723"/>
            <a:ext cx="8004517" cy="369332"/>
          </a:xfrm>
          <a:prstGeom prst="rect">
            <a:avLst/>
          </a:prstGeom>
          <a:noFill/>
        </p:spPr>
        <p:txBody>
          <a:bodyPr wrap="square" rtlCol="0">
            <a:spAutoFit/>
          </a:bodyPr>
          <a:lstStyle/>
          <a:p>
            <a:r>
              <a:rPr lang="tr-TR" dirty="0"/>
              <a:t>Sayfanın devamında, bu kısımda </a:t>
            </a:r>
            <a:r>
              <a:rPr lang="tr-TR" b="1" u="sng" dirty="0"/>
              <a:t>İngilizce karakter</a:t>
            </a:r>
            <a:r>
              <a:rPr lang="tr-TR" dirty="0"/>
              <a:t> kullanarak, bilgilerinizi giriniz.</a:t>
            </a:r>
          </a:p>
        </p:txBody>
      </p:sp>
      <p:sp>
        <p:nvSpPr>
          <p:cNvPr id="6" name="Oval 5">
            <a:extLst>
              <a:ext uri="{FF2B5EF4-FFF2-40B4-BE49-F238E27FC236}">
                <a16:creationId xmlns:a16="http://schemas.microsoft.com/office/drawing/2014/main" id="{ECFBD977-FFA9-4F55-AC73-00B19884B90F}"/>
              </a:ext>
            </a:extLst>
          </p:cNvPr>
          <p:cNvSpPr/>
          <p:nvPr/>
        </p:nvSpPr>
        <p:spPr>
          <a:xfrm>
            <a:off x="618978" y="1336431"/>
            <a:ext cx="3010487" cy="886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Adınız.</a:t>
            </a:r>
          </a:p>
        </p:txBody>
      </p:sp>
      <p:cxnSp>
        <p:nvCxnSpPr>
          <p:cNvPr id="8" name="Düz Ok Bağlayıcısı 7">
            <a:extLst>
              <a:ext uri="{FF2B5EF4-FFF2-40B4-BE49-F238E27FC236}">
                <a16:creationId xmlns:a16="http://schemas.microsoft.com/office/drawing/2014/main" id="{2DC24EF6-7D3D-46E2-B9DC-A4C2EAE36380}"/>
              </a:ext>
            </a:extLst>
          </p:cNvPr>
          <p:cNvCxnSpPr>
            <a:stCxn id="6" idx="4"/>
          </p:cNvCxnSpPr>
          <p:nvPr/>
        </p:nvCxnSpPr>
        <p:spPr>
          <a:xfrm>
            <a:off x="2124222" y="2222695"/>
            <a:ext cx="1589649" cy="1139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2150D28-1EF4-4B28-943C-25D15C37D99D}"/>
              </a:ext>
            </a:extLst>
          </p:cNvPr>
          <p:cNvSpPr/>
          <p:nvPr/>
        </p:nvSpPr>
        <p:spPr>
          <a:xfrm>
            <a:off x="8595360" y="2278965"/>
            <a:ext cx="2743200" cy="689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Soyadınız.</a:t>
            </a:r>
          </a:p>
        </p:txBody>
      </p:sp>
      <p:cxnSp>
        <p:nvCxnSpPr>
          <p:cNvPr id="11" name="Düz Ok Bağlayıcısı 10">
            <a:extLst>
              <a:ext uri="{FF2B5EF4-FFF2-40B4-BE49-F238E27FC236}">
                <a16:creationId xmlns:a16="http://schemas.microsoft.com/office/drawing/2014/main" id="{C9E0D1C4-C539-416C-8861-3211DCFD6B8B}"/>
              </a:ext>
            </a:extLst>
          </p:cNvPr>
          <p:cNvCxnSpPr>
            <a:cxnSpLocks/>
            <a:stCxn id="9" idx="2"/>
          </p:cNvCxnSpPr>
          <p:nvPr/>
        </p:nvCxnSpPr>
        <p:spPr>
          <a:xfrm flipH="1">
            <a:off x="4726746" y="2623624"/>
            <a:ext cx="3868614" cy="138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33D1EA-AC8D-40FD-AF5C-7E43FAAF5663}"/>
              </a:ext>
            </a:extLst>
          </p:cNvPr>
          <p:cNvSpPr/>
          <p:nvPr/>
        </p:nvSpPr>
        <p:spPr>
          <a:xfrm>
            <a:off x="8426548" y="3868616"/>
            <a:ext cx="3123027" cy="858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Sokak, daire </a:t>
            </a:r>
            <a:r>
              <a:rPr lang="tr-TR" dirty="0" err="1"/>
              <a:t>no</a:t>
            </a:r>
            <a:r>
              <a:rPr lang="tr-TR" dirty="0"/>
              <a:t>, ilçe gibi bilgileri giriniz.</a:t>
            </a:r>
          </a:p>
          <a:p>
            <a:pPr algn="ctr"/>
            <a:endParaRPr lang="tr-TR" dirty="0"/>
          </a:p>
        </p:txBody>
      </p:sp>
      <p:cxnSp>
        <p:nvCxnSpPr>
          <p:cNvPr id="14" name="Düz Ok Bağlayıcısı 13">
            <a:extLst>
              <a:ext uri="{FF2B5EF4-FFF2-40B4-BE49-F238E27FC236}">
                <a16:creationId xmlns:a16="http://schemas.microsoft.com/office/drawing/2014/main" id="{3A1AF80B-CF97-4ED8-8AC8-8DFEA61E1535}"/>
              </a:ext>
            </a:extLst>
          </p:cNvPr>
          <p:cNvCxnSpPr>
            <a:cxnSpLocks/>
            <a:stCxn id="12" idx="2"/>
          </p:cNvCxnSpPr>
          <p:nvPr/>
        </p:nvCxnSpPr>
        <p:spPr>
          <a:xfrm flipH="1">
            <a:off x="4951828" y="4297681"/>
            <a:ext cx="3474720" cy="733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C7FAE0D6-590E-4DA8-9424-B5D1E2AA7645}"/>
              </a:ext>
            </a:extLst>
          </p:cNvPr>
          <p:cNvCxnSpPr>
            <a:cxnSpLocks/>
            <a:stCxn id="12" idx="2"/>
          </p:cNvCxnSpPr>
          <p:nvPr/>
        </p:nvCxnSpPr>
        <p:spPr>
          <a:xfrm flipH="1">
            <a:off x="4839286" y="4297681"/>
            <a:ext cx="3587262" cy="112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69E5356-7966-4B4E-BB0D-39650D6521BE}"/>
              </a:ext>
            </a:extLst>
          </p:cNvPr>
          <p:cNvSpPr/>
          <p:nvPr/>
        </p:nvSpPr>
        <p:spPr>
          <a:xfrm>
            <a:off x="6527409" y="5475677"/>
            <a:ext cx="5683347" cy="1340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Görüldüğü üzere büyük «İ» harfi İngilizce karakter olmadığından sisten, İzmir’in İ kısmını silmiş durumda. Lütfen İngilizce karakter giriniz.</a:t>
            </a:r>
          </a:p>
        </p:txBody>
      </p:sp>
      <p:cxnSp>
        <p:nvCxnSpPr>
          <p:cNvPr id="22" name="Düz Ok Bağlayıcısı 21">
            <a:extLst>
              <a:ext uri="{FF2B5EF4-FFF2-40B4-BE49-F238E27FC236}">
                <a16:creationId xmlns:a16="http://schemas.microsoft.com/office/drawing/2014/main" id="{30C68EA6-29B8-40F6-B719-DDCD61BACE2C}"/>
              </a:ext>
            </a:extLst>
          </p:cNvPr>
          <p:cNvCxnSpPr/>
          <p:nvPr/>
        </p:nvCxnSpPr>
        <p:spPr>
          <a:xfrm flipH="1" flipV="1">
            <a:off x="5233182" y="5714951"/>
            <a:ext cx="1280160" cy="502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BAEF939-2DAB-49A8-AE8C-9CD6A93F976C}"/>
              </a:ext>
            </a:extLst>
          </p:cNvPr>
          <p:cNvSpPr/>
          <p:nvPr/>
        </p:nvSpPr>
        <p:spPr>
          <a:xfrm>
            <a:off x="0" y="5087778"/>
            <a:ext cx="2405575" cy="1061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Posta kodu giriniz.</a:t>
            </a:r>
          </a:p>
        </p:txBody>
      </p:sp>
      <p:cxnSp>
        <p:nvCxnSpPr>
          <p:cNvPr id="25" name="Düz Ok Bağlayıcısı 24">
            <a:extLst>
              <a:ext uri="{FF2B5EF4-FFF2-40B4-BE49-F238E27FC236}">
                <a16:creationId xmlns:a16="http://schemas.microsoft.com/office/drawing/2014/main" id="{043250BE-4EA9-4045-8D40-F76019C65538}"/>
              </a:ext>
            </a:extLst>
          </p:cNvPr>
          <p:cNvCxnSpPr/>
          <p:nvPr/>
        </p:nvCxnSpPr>
        <p:spPr>
          <a:xfrm>
            <a:off x="2445707" y="5714951"/>
            <a:ext cx="1225961" cy="4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723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035129-F6D0-4CA3-91E2-72A818E1CFC3}"/>
              </a:ext>
            </a:extLst>
          </p:cNvPr>
          <p:cNvSpPr>
            <a:spLocks noGrp="1"/>
          </p:cNvSpPr>
          <p:nvPr>
            <p:ph type="title"/>
          </p:nvPr>
        </p:nvSpPr>
        <p:spPr>
          <a:xfrm>
            <a:off x="838200" y="365125"/>
            <a:ext cx="10515600" cy="563343"/>
          </a:xfrm>
        </p:spPr>
        <p:txBody>
          <a:bodyPr>
            <a:normAutofit/>
          </a:bodyPr>
          <a:lstStyle/>
          <a:p>
            <a:r>
              <a:rPr lang="tr-TR" sz="1800" dirty="0">
                <a:latin typeface="+mn-lt"/>
              </a:rPr>
              <a:t>Sayfanın devamında, sözleşmeyi kabul edip «</a:t>
            </a:r>
            <a:r>
              <a:rPr lang="tr-TR" sz="1800" dirty="0" err="1">
                <a:latin typeface="+mn-lt"/>
              </a:rPr>
              <a:t>continue</a:t>
            </a:r>
            <a:r>
              <a:rPr lang="tr-TR" sz="1800" dirty="0">
                <a:latin typeface="+mn-lt"/>
              </a:rPr>
              <a:t>» butonuna basınız.</a:t>
            </a:r>
          </a:p>
        </p:txBody>
      </p:sp>
      <p:pic>
        <p:nvPicPr>
          <p:cNvPr id="4" name="Resim 3">
            <a:extLst>
              <a:ext uri="{FF2B5EF4-FFF2-40B4-BE49-F238E27FC236}">
                <a16:creationId xmlns:a16="http://schemas.microsoft.com/office/drawing/2014/main" id="{F41B3434-FE68-424B-9D8A-19F6D1D702DD}"/>
              </a:ext>
            </a:extLst>
          </p:cNvPr>
          <p:cNvPicPr>
            <a:picLocks noChangeAspect="1"/>
          </p:cNvPicPr>
          <p:nvPr/>
        </p:nvPicPr>
        <p:blipFill>
          <a:blip r:embed="rId2"/>
          <a:stretch>
            <a:fillRect/>
          </a:stretch>
        </p:blipFill>
        <p:spPr>
          <a:xfrm>
            <a:off x="2672128" y="983626"/>
            <a:ext cx="6528143" cy="5804031"/>
          </a:xfrm>
          <a:prstGeom prst="rect">
            <a:avLst/>
          </a:prstGeom>
        </p:spPr>
      </p:pic>
      <p:sp>
        <p:nvSpPr>
          <p:cNvPr id="5" name="Oval 4">
            <a:extLst>
              <a:ext uri="{FF2B5EF4-FFF2-40B4-BE49-F238E27FC236}">
                <a16:creationId xmlns:a16="http://schemas.microsoft.com/office/drawing/2014/main" id="{E2193524-2090-41E8-9C02-50235EB5A643}"/>
              </a:ext>
            </a:extLst>
          </p:cNvPr>
          <p:cNvSpPr/>
          <p:nvPr/>
        </p:nvSpPr>
        <p:spPr>
          <a:xfrm>
            <a:off x="365760" y="2082017"/>
            <a:ext cx="2475914" cy="14349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Sözleşmeyi, kabul ettiğinize dair, işareti atınız.</a:t>
            </a:r>
          </a:p>
        </p:txBody>
      </p:sp>
      <p:cxnSp>
        <p:nvCxnSpPr>
          <p:cNvPr id="7" name="Düz Ok Bağlayıcısı 6">
            <a:extLst>
              <a:ext uri="{FF2B5EF4-FFF2-40B4-BE49-F238E27FC236}">
                <a16:creationId xmlns:a16="http://schemas.microsoft.com/office/drawing/2014/main" id="{4E5C0455-65CB-4FAB-9323-8F1EC001CEA1}"/>
              </a:ext>
            </a:extLst>
          </p:cNvPr>
          <p:cNvCxnSpPr>
            <a:stCxn id="5" idx="4"/>
          </p:cNvCxnSpPr>
          <p:nvPr/>
        </p:nvCxnSpPr>
        <p:spPr>
          <a:xfrm>
            <a:off x="1603717" y="3516922"/>
            <a:ext cx="1758461" cy="73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6CEAB5B-5D61-46A9-96D1-55B02BECD7B4}"/>
              </a:ext>
            </a:extLst>
          </p:cNvPr>
          <p:cNvSpPr/>
          <p:nvPr/>
        </p:nvSpPr>
        <p:spPr>
          <a:xfrm>
            <a:off x="9580098" y="3981157"/>
            <a:ext cx="2138290" cy="11394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t>
            </a:r>
            <a:r>
              <a:rPr lang="tr-TR" dirty="0" err="1"/>
              <a:t>Continue</a:t>
            </a:r>
            <a:r>
              <a:rPr lang="tr-TR" dirty="0"/>
              <a:t>» butonuna tıklayınız.</a:t>
            </a:r>
          </a:p>
        </p:txBody>
      </p:sp>
      <p:cxnSp>
        <p:nvCxnSpPr>
          <p:cNvPr id="10" name="Düz Ok Bağlayıcısı 9">
            <a:extLst>
              <a:ext uri="{FF2B5EF4-FFF2-40B4-BE49-F238E27FC236}">
                <a16:creationId xmlns:a16="http://schemas.microsoft.com/office/drawing/2014/main" id="{16885352-EE5E-4CAC-9AB5-CCDC14F8E52B}"/>
              </a:ext>
            </a:extLst>
          </p:cNvPr>
          <p:cNvCxnSpPr>
            <a:stCxn id="8" idx="2"/>
          </p:cNvCxnSpPr>
          <p:nvPr/>
        </p:nvCxnSpPr>
        <p:spPr>
          <a:xfrm flipH="1">
            <a:off x="8707902" y="4550899"/>
            <a:ext cx="872196" cy="66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44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40A37E3-1441-470F-84A6-8B325FA20604}"/>
              </a:ext>
            </a:extLst>
          </p:cNvPr>
          <p:cNvSpPr>
            <a:spLocks noGrp="1"/>
          </p:cNvSpPr>
          <p:nvPr>
            <p:ph type="title"/>
          </p:nvPr>
        </p:nvSpPr>
        <p:spPr>
          <a:xfrm>
            <a:off x="838200" y="365126"/>
            <a:ext cx="10515600" cy="689952"/>
          </a:xfrm>
        </p:spPr>
        <p:txBody>
          <a:bodyPr>
            <a:normAutofit/>
          </a:bodyPr>
          <a:lstStyle/>
          <a:p>
            <a:r>
              <a:rPr lang="tr-TR" sz="1800" dirty="0">
                <a:latin typeface="+mn-lt"/>
              </a:rPr>
              <a:t>15. Sonraki adımda girdiğiniz bilgileri, tekrar kontrol etmeniz için bir sayfa, çıkacaktır. Kontrolde sorun var ise geri giderek düzeltiniz, sorun yoksa «</a:t>
            </a:r>
            <a:r>
              <a:rPr lang="tr-TR" sz="1800" dirty="0" err="1">
                <a:latin typeface="+mn-lt"/>
              </a:rPr>
              <a:t>Continue</a:t>
            </a:r>
            <a:r>
              <a:rPr lang="tr-TR" sz="1800" dirty="0">
                <a:latin typeface="+mn-lt"/>
              </a:rPr>
              <a:t>» butonuna tıklayınız.</a:t>
            </a:r>
          </a:p>
        </p:txBody>
      </p:sp>
      <p:pic>
        <p:nvPicPr>
          <p:cNvPr id="4" name="Resim 3">
            <a:extLst>
              <a:ext uri="{FF2B5EF4-FFF2-40B4-BE49-F238E27FC236}">
                <a16:creationId xmlns:a16="http://schemas.microsoft.com/office/drawing/2014/main" id="{82226FDB-644B-47DF-A041-9C4D23CD714C}"/>
              </a:ext>
            </a:extLst>
          </p:cNvPr>
          <p:cNvPicPr>
            <a:picLocks noChangeAspect="1"/>
          </p:cNvPicPr>
          <p:nvPr/>
        </p:nvPicPr>
        <p:blipFill>
          <a:blip r:embed="rId2"/>
          <a:stretch>
            <a:fillRect/>
          </a:stretch>
        </p:blipFill>
        <p:spPr>
          <a:xfrm>
            <a:off x="2841674" y="1009162"/>
            <a:ext cx="6358597" cy="5691016"/>
          </a:xfrm>
          <a:prstGeom prst="rect">
            <a:avLst/>
          </a:prstGeom>
        </p:spPr>
      </p:pic>
      <p:sp>
        <p:nvSpPr>
          <p:cNvPr id="5" name="Oval 4">
            <a:extLst>
              <a:ext uri="{FF2B5EF4-FFF2-40B4-BE49-F238E27FC236}">
                <a16:creationId xmlns:a16="http://schemas.microsoft.com/office/drawing/2014/main" id="{2AEB48CD-2C0A-4402-89C2-DA6562B5514E}"/>
              </a:ext>
            </a:extLst>
          </p:cNvPr>
          <p:cNvSpPr/>
          <p:nvPr/>
        </p:nvSpPr>
        <p:spPr>
          <a:xfrm>
            <a:off x="8567225" y="4797083"/>
            <a:ext cx="3305907" cy="8862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Bilgilerde sorun yoksa «</a:t>
            </a:r>
            <a:r>
              <a:rPr lang="tr-TR" dirty="0" err="1"/>
              <a:t>Continue</a:t>
            </a:r>
            <a:r>
              <a:rPr lang="tr-TR" dirty="0"/>
              <a:t>»  butonuna  tıklayınız.</a:t>
            </a:r>
          </a:p>
        </p:txBody>
      </p:sp>
      <p:sp>
        <p:nvSpPr>
          <p:cNvPr id="6" name="Oval 5">
            <a:extLst>
              <a:ext uri="{FF2B5EF4-FFF2-40B4-BE49-F238E27FC236}">
                <a16:creationId xmlns:a16="http://schemas.microsoft.com/office/drawing/2014/main" id="{C9D3B801-92E3-4FF9-8245-4E56C30B624D}"/>
              </a:ext>
            </a:extLst>
          </p:cNvPr>
          <p:cNvSpPr/>
          <p:nvPr/>
        </p:nvSpPr>
        <p:spPr>
          <a:xfrm>
            <a:off x="7948247" y="1941341"/>
            <a:ext cx="3756074" cy="9847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Bilgilerde sorun var ise «</a:t>
            </a:r>
            <a:r>
              <a:rPr lang="tr-TR" dirty="0" err="1"/>
              <a:t>Back</a:t>
            </a:r>
            <a:r>
              <a:rPr lang="tr-TR" dirty="0"/>
              <a:t>» butonuna tıklayarak geri gidiniz.</a:t>
            </a:r>
          </a:p>
        </p:txBody>
      </p:sp>
      <p:cxnSp>
        <p:nvCxnSpPr>
          <p:cNvPr id="8" name="Düz Ok Bağlayıcısı 7">
            <a:extLst>
              <a:ext uri="{FF2B5EF4-FFF2-40B4-BE49-F238E27FC236}">
                <a16:creationId xmlns:a16="http://schemas.microsoft.com/office/drawing/2014/main" id="{098CFEDA-6543-4B0B-AEAD-11A4ADE3D422}"/>
              </a:ext>
            </a:extLst>
          </p:cNvPr>
          <p:cNvCxnSpPr>
            <a:stCxn id="6" idx="2"/>
          </p:cNvCxnSpPr>
          <p:nvPr/>
        </p:nvCxnSpPr>
        <p:spPr>
          <a:xfrm flipH="1">
            <a:off x="7160455" y="2433711"/>
            <a:ext cx="787792" cy="3893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Düz Ok Bağlayıcısı 9">
            <a:extLst>
              <a:ext uri="{FF2B5EF4-FFF2-40B4-BE49-F238E27FC236}">
                <a16:creationId xmlns:a16="http://schemas.microsoft.com/office/drawing/2014/main" id="{D965BB4A-7D2B-463A-915E-D7DD14E774D9}"/>
              </a:ext>
            </a:extLst>
          </p:cNvPr>
          <p:cNvCxnSpPr/>
          <p:nvPr/>
        </p:nvCxnSpPr>
        <p:spPr>
          <a:xfrm flipH="1">
            <a:off x="7835705" y="5240215"/>
            <a:ext cx="731520" cy="108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276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BCF2AB-001C-4A0C-BA97-EF8F3743DACF}"/>
              </a:ext>
            </a:extLst>
          </p:cNvPr>
          <p:cNvSpPr>
            <a:spLocks noGrp="1"/>
          </p:cNvSpPr>
          <p:nvPr>
            <p:ph idx="1"/>
          </p:nvPr>
        </p:nvSpPr>
        <p:spPr>
          <a:xfrm>
            <a:off x="778239" y="476509"/>
            <a:ext cx="10515600" cy="1386173"/>
          </a:xfrm>
        </p:spPr>
        <p:txBody>
          <a:bodyPr>
            <a:normAutofit/>
          </a:bodyPr>
          <a:lstStyle/>
          <a:p>
            <a:pPr marL="0" indent="0">
              <a:buNone/>
            </a:pPr>
            <a:r>
              <a:rPr lang="tr-TR" sz="1800" dirty="0"/>
              <a:t>3.  «</a:t>
            </a:r>
            <a:r>
              <a:rPr lang="tr-TR" sz="1800" dirty="0" err="1"/>
              <a:t>Create</a:t>
            </a:r>
            <a:r>
              <a:rPr lang="tr-TR" sz="1800" dirty="0"/>
              <a:t> Apple ID» butonuna tıklayınız.</a:t>
            </a:r>
          </a:p>
        </p:txBody>
      </p:sp>
      <p:pic>
        <p:nvPicPr>
          <p:cNvPr id="4" name="Resim 3">
            <a:extLst>
              <a:ext uri="{FF2B5EF4-FFF2-40B4-BE49-F238E27FC236}">
                <a16:creationId xmlns:a16="http://schemas.microsoft.com/office/drawing/2014/main" id="{2F2702B9-E1F8-4884-92D3-699163C59842}"/>
              </a:ext>
            </a:extLst>
          </p:cNvPr>
          <p:cNvPicPr>
            <a:picLocks noChangeAspect="1"/>
          </p:cNvPicPr>
          <p:nvPr/>
        </p:nvPicPr>
        <p:blipFill>
          <a:blip r:embed="rId2"/>
          <a:stretch>
            <a:fillRect/>
          </a:stretch>
        </p:blipFill>
        <p:spPr>
          <a:xfrm>
            <a:off x="778239" y="1169595"/>
            <a:ext cx="5162550" cy="2952750"/>
          </a:xfrm>
          <a:prstGeom prst="rect">
            <a:avLst/>
          </a:prstGeom>
        </p:spPr>
      </p:pic>
      <p:sp>
        <p:nvSpPr>
          <p:cNvPr id="5" name="Dikdörtgen 4">
            <a:extLst>
              <a:ext uri="{FF2B5EF4-FFF2-40B4-BE49-F238E27FC236}">
                <a16:creationId xmlns:a16="http://schemas.microsoft.com/office/drawing/2014/main" id="{B9D08531-7210-4517-9191-792DB790FD23}"/>
              </a:ext>
            </a:extLst>
          </p:cNvPr>
          <p:cNvSpPr/>
          <p:nvPr/>
        </p:nvSpPr>
        <p:spPr>
          <a:xfrm>
            <a:off x="2068643" y="2968052"/>
            <a:ext cx="1528996" cy="599607"/>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277890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02EEE18-941D-4D67-A1FF-8116FBCE5FC8}"/>
              </a:ext>
            </a:extLst>
          </p:cNvPr>
          <p:cNvSpPr>
            <a:spLocks noGrp="1"/>
          </p:cNvSpPr>
          <p:nvPr>
            <p:ph type="title"/>
          </p:nvPr>
        </p:nvSpPr>
        <p:spPr>
          <a:xfrm>
            <a:off x="838200" y="365126"/>
            <a:ext cx="10515600" cy="344737"/>
          </a:xfrm>
        </p:spPr>
        <p:txBody>
          <a:bodyPr>
            <a:normAutofit/>
          </a:bodyPr>
          <a:lstStyle/>
          <a:p>
            <a:r>
              <a:rPr lang="tr-TR" sz="1800" dirty="0">
                <a:latin typeface="+mn-lt"/>
              </a:rPr>
              <a:t>16. Ödeme bilgileri özeti, kayıt numarası ve ödemeyi kabul ettiğinize dair kabul.</a:t>
            </a:r>
          </a:p>
        </p:txBody>
      </p:sp>
      <p:pic>
        <p:nvPicPr>
          <p:cNvPr id="12" name="Resim 11">
            <a:extLst>
              <a:ext uri="{FF2B5EF4-FFF2-40B4-BE49-F238E27FC236}">
                <a16:creationId xmlns:a16="http://schemas.microsoft.com/office/drawing/2014/main" id="{F5736225-495C-47B5-AFC6-473ECF05C6A7}"/>
              </a:ext>
            </a:extLst>
          </p:cNvPr>
          <p:cNvPicPr>
            <a:picLocks noChangeAspect="1"/>
          </p:cNvPicPr>
          <p:nvPr/>
        </p:nvPicPr>
        <p:blipFill>
          <a:blip r:embed="rId2"/>
          <a:stretch>
            <a:fillRect/>
          </a:stretch>
        </p:blipFill>
        <p:spPr>
          <a:xfrm>
            <a:off x="2781300" y="890336"/>
            <a:ext cx="6629400" cy="5589839"/>
          </a:xfrm>
          <a:prstGeom prst="rect">
            <a:avLst/>
          </a:prstGeom>
        </p:spPr>
      </p:pic>
      <p:sp>
        <p:nvSpPr>
          <p:cNvPr id="13" name="Oval 12">
            <a:extLst>
              <a:ext uri="{FF2B5EF4-FFF2-40B4-BE49-F238E27FC236}">
                <a16:creationId xmlns:a16="http://schemas.microsoft.com/office/drawing/2014/main" id="{CE0C3950-D7B5-494E-84D0-1DFCC6601743}"/>
              </a:ext>
            </a:extLst>
          </p:cNvPr>
          <p:cNvSpPr/>
          <p:nvPr/>
        </p:nvSpPr>
        <p:spPr>
          <a:xfrm>
            <a:off x="445169" y="1949116"/>
            <a:ext cx="2442410" cy="950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Ödemeye ilişkin, sözleşme süresi 1 yıldır.</a:t>
            </a:r>
          </a:p>
        </p:txBody>
      </p:sp>
      <p:cxnSp>
        <p:nvCxnSpPr>
          <p:cNvPr id="15" name="Düz Ok Bağlayıcısı 14">
            <a:extLst>
              <a:ext uri="{FF2B5EF4-FFF2-40B4-BE49-F238E27FC236}">
                <a16:creationId xmlns:a16="http://schemas.microsoft.com/office/drawing/2014/main" id="{A442673E-4C7B-4147-9DA7-BDB88990F7A5}"/>
              </a:ext>
            </a:extLst>
          </p:cNvPr>
          <p:cNvCxnSpPr>
            <a:stCxn id="13" idx="6"/>
          </p:cNvCxnSpPr>
          <p:nvPr/>
        </p:nvCxnSpPr>
        <p:spPr>
          <a:xfrm>
            <a:off x="2887579" y="2424364"/>
            <a:ext cx="1263316" cy="23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6920650-01F9-4484-8272-90A50BCE9F65}"/>
              </a:ext>
            </a:extLst>
          </p:cNvPr>
          <p:cNvSpPr/>
          <p:nvPr/>
        </p:nvSpPr>
        <p:spPr>
          <a:xfrm>
            <a:off x="7339263" y="2382837"/>
            <a:ext cx="2743200" cy="516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Kayıt numaranız.</a:t>
            </a:r>
          </a:p>
        </p:txBody>
      </p:sp>
      <p:cxnSp>
        <p:nvCxnSpPr>
          <p:cNvPr id="18" name="Düz Ok Bağlayıcısı 17">
            <a:extLst>
              <a:ext uri="{FF2B5EF4-FFF2-40B4-BE49-F238E27FC236}">
                <a16:creationId xmlns:a16="http://schemas.microsoft.com/office/drawing/2014/main" id="{C34655CB-0C10-44DE-8BC2-9EED7D3D7CD2}"/>
              </a:ext>
            </a:extLst>
          </p:cNvPr>
          <p:cNvCxnSpPr>
            <a:stCxn id="16" idx="2"/>
          </p:cNvCxnSpPr>
          <p:nvPr/>
        </p:nvCxnSpPr>
        <p:spPr>
          <a:xfrm flipH="1">
            <a:off x="5409197" y="2641224"/>
            <a:ext cx="1930066" cy="16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79F8252-6584-4A4D-888D-E33FF9B97D6C}"/>
              </a:ext>
            </a:extLst>
          </p:cNvPr>
          <p:cNvSpPr/>
          <p:nvPr/>
        </p:nvSpPr>
        <p:spPr>
          <a:xfrm>
            <a:off x="-1" y="3441032"/>
            <a:ext cx="2382253" cy="1816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Ödeme koşullarını kabul ettiğinize dair butonu işaretleyiniz.</a:t>
            </a:r>
          </a:p>
        </p:txBody>
      </p:sp>
      <p:cxnSp>
        <p:nvCxnSpPr>
          <p:cNvPr id="21" name="Düz Ok Bağlayıcısı 20">
            <a:extLst>
              <a:ext uri="{FF2B5EF4-FFF2-40B4-BE49-F238E27FC236}">
                <a16:creationId xmlns:a16="http://schemas.microsoft.com/office/drawing/2014/main" id="{83B7F235-FDDC-4C12-B46A-47BA98C1DD95}"/>
              </a:ext>
            </a:extLst>
          </p:cNvPr>
          <p:cNvCxnSpPr>
            <a:stCxn id="19" idx="6"/>
          </p:cNvCxnSpPr>
          <p:nvPr/>
        </p:nvCxnSpPr>
        <p:spPr>
          <a:xfrm flipV="1">
            <a:off x="2382252" y="4211053"/>
            <a:ext cx="649706" cy="138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C0DD7FA-D095-4A30-9F8B-BE4FDDD708D4}"/>
              </a:ext>
            </a:extLst>
          </p:cNvPr>
          <p:cNvSpPr/>
          <p:nvPr/>
        </p:nvSpPr>
        <p:spPr>
          <a:xfrm>
            <a:off x="8819147" y="4090736"/>
            <a:ext cx="2947737" cy="1744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t>
            </a:r>
            <a:r>
              <a:rPr lang="tr-TR" dirty="0" err="1"/>
              <a:t>Purchase</a:t>
            </a:r>
            <a:r>
              <a:rPr lang="tr-TR" dirty="0"/>
              <a:t>» butonunu tıklayarak, </a:t>
            </a:r>
            <a:r>
              <a:rPr lang="tr-TR" dirty="0" err="1"/>
              <a:t>satınalma</a:t>
            </a:r>
            <a:r>
              <a:rPr lang="tr-TR" dirty="0"/>
              <a:t> işlemini başlatınız.</a:t>
            </a:r>
          </a:p>
        </p:txBody>
      </p:sp>
      <p:cxnSp>
        <p:nvCxnSpPr>
          <p:cNvPr id="24" name="Düz Ok Bağlayıcısı 23">
            <a:extLst>
              <a:ext uri="{FF2B5EF4-FFF2-40B4-BE49-F238E27FC236}">
                <a16:creationId xmlns:a16="http://schemas.microsoft.com/office/drawing/2014/main" id="{7786DB8D-9A1C-47B1-80F2-E17AAE9CE470}"/>
              </a:ext>
            </a:extLst>
          </p:cNvPr>
          <p:cNvCxnSpPr>
            <a:stCxn id="22" idx="4"/>
          </p:cNvCxnSpPr>
          <p:nvPr/>
        </p:nvCxnSpPr>
        <p:spPr>
          <a:xfrm flipH="1">
            <a:off x="9216189" y="5835315"/>
            <a:ext cx="1076827" cy="288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90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70ED1D9-364D-41AA-BFBE-F19652B3D1BB}"/>
              </a:ext>
            </a:extLst>
          </p:cNvPr>
          <p:cNvSpPr>
            <a:spLocks noGrp="1"/>
          </p:cNvSpPr>
          <p:nvPr>
            <p:ph type="title"/>
          </p:nvPr>
        </p:nvSpPr>
        <p:spPr>
          <a:xfrm>
            <a:off x="838200" y="365125"/>
            <a:ext cx="10515600" cy="440991"/>
          </a:xfrm>
        </p:spPr>
        <p:txBody>
          <a:bodyPr>
            <a:normAutofit/>
          </a:bodyPr>
          <a:lstStyle/>
          <a:p>
            <a:r>
              <a:rPr lang="tr-TR" sz="1800" dirty="0">
                <a:latin typeface="+mn-lt"/>
              </a:rPr>
              <a:t>17. Giriş yapmanız istenirse lütfen giriş yapınız.</a:t>
            </a:r>
          </a:p>
        </p:txBody>
      </p:sp>
      <p:pic>
        <p:nvPicPr>
          <p:cNvPr id="4" name="Resim 3">
            <a:extLst>
              <a:ext uri="{FF2B5EF4-FFF2-40B4-BE49-F238E27FC236}">
                <a16:creationId xmlns:a16="http://schemas.microsoft.com/office/drawing/2014/main" id="{6F02559B-BE64-415B-8CD0-C3065030C65B}"/>
              </a:ext>
            </a:extLst>
          </p:cNvPr>
          <p:cNvPicPr>
            <a:picLocks noChangeAspect="1"/>
          </p:cNvPicPr>
          <p:nvPr/>
        </p:nvPicPr>
        <p:blipFill>
          <a:blip r:embed="rId2"/>
          <a:stretch>
            <a:fillRect/>
          </a:stretch>
        </p:blipFill>
        <p:spPr>
          <a:xfrm>
            <a:off x="1247775" y="806116"/>
            <a:ext cx="9696450" cy="5613734"/>
          </a:xfrm>
          <a:prstGeom prst="rect">
            <a:avLst/>
          </a:prstGeom>
        </p:spPr>
      </p:pic>
      <p:sp>
        <p:nvSpPr>
          <p:cNvPr id="5" name="Oval 4">
            <a:extLst>
              <a:ext uri="{FF2B5EF4-FFF2-40B4-BE49-F238E27FC236}">
                <a16:creationId xmlns:a16="http://schemas.microsoft.com/office/drawing/2014/main" id="{3616BB80-6F55-4C27-BBC0-E7DF6B34DF62}"/>
              </a:ext>
            </a:extLst>
          </p:cNvPr>
          <p:cNvSpPr/>
          <p:nvPr/>
        </p:nvSpPr>
        <p:spPr>
          <a:xfrm>
            <a:off x="4403558" y="1576137"/>
            <a:ext cx="3501189" cy="806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Kullanıcı adınız.</a:t>
            </a:r>
          </a:p>
        </p:txBody>
      </p:sp>
      <p:sp>
        <p:nvSpPr>
          <p:cNvPr id="6" name="Oval 5">
            <a:extLst>
              <a:ext uri="{FF2B5EF4-FFF2-40B4-BE49-F238E27FC236}">
                <a16:creationId xmlns:a16="http://schemas.microsoft.com/office/drawing/2014/main" id="{055AA5AD-7CF3-4996-B549-2FBA9059CFFB}"/>
              </a:ext>
            </a:extLst>
          </p:cNvPr>
          <p:cNvSpPr/>
          <p:nvPr/>
        </p:nvSpPr>
        <p:spPr>
          <a:xfrm>
            <a:off x="517358" y="2827421"/>
            <a:ext cx="1552074" cy="926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Şifreniz.</a:t>
            </a:r>
          </a:p>
        </p:txBody>
      </p:sp>
      <p:cxnSp>
        <p:nvCxnSpPr>
          <p:cNvPr id="8" name="Düz Ok Bağlayıcısı 7">
            <a:extLst>
              <a:ext uri="{FF2B5EF4-FFF2-40B4-BE49-F238E27FC236}">
                <a16:creationId xmlns:a16="http://schemas.microsoft.com/office/drawing/2014/main" id="{53EC53C4-1842-4BBD-B7E2-581ABBA93678}"/>
              </a:ext>
            </a:extLst>
          </p:cNvPr>
          <p:cNvCxnSpPr>
            <a:cxnSpLocks/>
            <a:stCxn id="6" idx="5"/>
          </p:cNvCxnSpPr>
          <p:nvPr/>
        </p:nvCxnSpPr>
        <p:spPr>
          <a:xfrm>
            <a:off x="1842136" y="3618180"/>
            <a:ext cx="576211" cy="292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958CE11-C605-43CE-899A-F8690715E83E}"/>
              </a:ext>
            </a:extLst>
          </p:cNvPr>
          <p:cNvSpPr/>
          <p:nvPr/>
        </p:nvSpPr>
        <p:spPr>
          <a:xfrm>
            <a:off x="6557211" y="4776537"/>
            <a:ext cx="2370221" cy="818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Oturum aç butonuna tıklayınız.</a:t>
            </a:r>
          </a:p>
        </p:txBody>
      </p:sp>
      <p:cxnSp>
        <p:nvCxnSpPr>
          <p:cNvPr id="12" name="Düz Ok Bağlayıcısı 11">
            <a:extLst>
              <a:ext uri="{FF2B5EF4-FFF2-40B4-BE49-F238E27FC236}">
                <a16:creationId xmlns:a16="http://schemas.microsoft.com/office/drawing/2014/main" id="{B8A9D90D-09F5-4B18-ABC3-C82C38A70033}"/>
              </a:ext>
            </a:extLst>
          </p:cNvPr>
          <p:cNvCxnSpPr>
            <a:stCxn id="10" idx="2"/>
          </p:cNvCxnSpPr>
          <p:nvPr/>
        </p:nvCxnSpPr>
        <p:spPr>
          <a:xfrm flipH="1" flipV="1">
            <a:off x="5606716" y="4547937"/>
            <a:ext cx="950495" cy="637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B0AB41AE-5521-4850-8B2E-A00F2AD432B2}"/>
              </a:ext>
            </a:extLst>
          </p:cNvPr>
          <p:cNvCxnSpPr/>
          <p:nvPr/>
        </p:nvCxnSpPr>
        <p:spPr>
          <a:xfrm>
            <a:off x="4379495" y="2033337"/>
            <a:ext cx="0" cy="128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3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8FCD119-7245-49D4-958E-B75184EF0259}"/>
              </a:ext>
            </a:extLst>
          </p:cNvPr>
          <p:cNvSpPr>
            <a:spLocks noGrp="1"/>
          </p:cNvSpPr>
          <p:nvPr>
            <p:ph type="title"/>
          </p:nvPr>
        </p:nvSpPr>
        <p:spPr>
          <a:xfrm>
            <a:off x="140368" y="232777"/>
            <a:ext cx="10515600" cy="308643"/>
          </a:xfrm>
        </p:spPr>
        <p:txBody>
          <a:bodyPr>
            <a:normAutofit fontScale="90000"/>
          </a:bodyPr>
          <a:lstStyle/>
          <a:p>
            <a:r>
              <a:rPr lang="tr-TR" sz="1800" dirty="0">
                <a:latin typeface="+mn-lt"/>
              </a:rPr>
              <a:t>18. Ödemeyi gerçekleştiriniz. </a:t>
            </a:r>
            <a:r>
              <a:rPr lang="tr-TR" sz="1800" b="1" u="sng" dirty="0">
                <a:latin typeface="+mn-lt"/>
              </a:rPr>
              <a:t>Fatura adresi</a:t>
            </a:r>
            <a:r>
              <a:rPr lang="tr-TR" sz="1800" dirty="0">
                <a:latin typeface="+mn-lt"/>
              </a:rPr>
              <a:t>, </a:t>
            </a:r>
            <a:r>
              <a:rPr lang="tr-TR" sz="1800" b="1" u="sng" dirty="0">
                <a:latin typeface="+mn-lt"/>
              </a:rPr>
              <a:t>isim</a:t>
            </a:r>
            <a:r>
              <a:rPr lang="tr-TR" sz="1800" dirty="0">
                <a:latin typeface="+mn-lt"/>
              </a:rPr>
              <a:t> gibi alanları ve </a:t>
            </a:r>
            <a:r>
              <a:rPr lang="tr-TR" sz="1800" b="1" u="sng" dirty="0">
                <a:latin typeface="+mn-lt"/>
              </a:rPr>
              <a:t>kredi kartı bilgileri </a:t>
            </a:r>
            <a:r>
              <a:rPr lang="tr-TR" sz="1800" dirty="0">
                <a:latin typeface="+mn-lt"/>
              </a:rPr>
              <a:t>gibi alanları doldurup «Devam» butonuna basınız.</a:t>
            </a:r>
          </a:p>
        </p:txBody>
      </p:sp>
      <p:pic>
        <p:nvPicPr>
          <p:cNvPr id="4" name="Resim 3">
            <a:extLst>
              <a:ext uri="{FF2B5EF4-FFF2-40B4-BE49-F238E27FC236}">
                <a16:creationId xmlns:a16="http://schemas.microsoft.com/office/drawing/2014/main" id="{E8F6B7D1-7205-4D32-9A74-4E78933F8110}"/>
              </a:ext>
            </a:extLst>
          </p:cNvPr>
          <p:cNvPicPr>
            <a:picLocks noChangeAspect="1"/>
          </p:cNvPicPr>
          <p:nvPr/>
        </p:nvPicPr>
        <p:blipFill>
          <a:blip r:embed="rId2"/>
          <a:stretch>
            <a:fillRect/>
          </a:stretch>
        </p:blipFill>
        <p:spPr>
          <a:xfrm>
            <a:off x="3495675" y="673768"/>
            <a:ext cx="5200650" cy="5646069"/>
          </a:xfrm>
          <a:prstGeom prst="rect">
            <a:avLst/>
          </a:prstGeom>
        </p:spPr>
      </p:pic>
      <p:sp>
        <p:nvSpPr>
          <p:cNvPr id="5" name="Metin kutusu 4">
            <a:extLst>
              <a:ext uri="{FF2B5EF4-FFF2-40B4-BE49-F238E27FC236}">
                <a16:creationId xmlns:a16="http://schemas.microsoft.com/office/drawing/2014/main" id="{22DF4930-406D-4CE8-9A79-9D31DC7C2455}"/>
              </a:ext>
            </a:extLst>
          </p:cNvPr>
          <p:cNvSpPr txBox="1"/>
          <p:nvPr/>
        </p:nvSpPr>
        <p:spPr>
          <a:xfrm>
            <a:off x="228600" y="1299411"/>
            <a:ext cx="2418347" cy="3139321"/>
          </a:xfrm>
          <a:prstGeom prst="rect">
            <a:avLst/>
          </a:prstGeom>
          <a:noFill/>
        </p:spPr>
        <p:txBody>
          <a:bodyPr wrap="square" rtlCol="0">
            <a:spAutoFit/>
          </a:bodyPr>
          <a:lstStyle/>
          <a:p>
            <a:r>
              <a:rPr lang="tr-TR" b="1" u="sng" dirty="0"/>
              <a:t>Bu sayfadaki bazı bilgiler, bulunduğunuz ülkeye göre değişiklik gösterebilir. Örneğin size TCKN(Türkiye Cumhuriyeti kimlik numarası) sormayabilir.</a:t>
            </a:r>
          </a:p>
          <a:p>
            <a:r>
              <a:rPr lang="tr-TR" b="1" u="sng" dirty="0"/>
              <a:t>Dolayısıyla bu </a:t>
            </a:r>
            <a:r>
              <a:rPr lang="tr-TR" b="1" u="sng" dirty="0" err="1"/>
              <a:t>görütünün</a:t>
            </a:r>
            <a:r>
              <a:rPr lang="tr-TR" b="1" u="sng" dirty="0"/>
              <a:t> aynısı olmayabilir fakat çok benzeri olacaktır.</a:t>
            </a:r>
          </a:p>
        </p:txBody>
      </p:sp>
    </p:spTree>
    <p:extLst>
      <p:ext uri="{BB962C8B-B14F-4D97-AF65-F5344CB8AC3E}">
        <p14:creationId xmlns:p14="http://schemas.microsoft.com/office/powerpoint/2010/main" val="73586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9706684-ED27-4351-A643-62BB960FDE32}"/>
              </a:ext>
            </a:extLst>
          </p:cNvPr>
          <p:cNvSpPr>
            <a:spLocks noGrp="1"/>
          </p:cNvSpPr>
          <p:nvPr>
            <p:ph idx="1"/>
          </p:nvPr>
        </p:nvSpPr>
        <p:spPr>
          <a:xfrm>
            <a:off x="808219" y="386569"/>
            <a:ext cx="10515600" cy="932565"/>
          </a:xfrm>
        </p:spPr>
        <p:txBody>
          <a:bodyPr>
            <a:normAutofit/>
          </a:bodyPr>
          <a:lstStyle/>
          <a:p>
            <a:pPr marL="0" indent="0">
              <a:buNone/>
            </a:pPr>
            <a:r>
              <a:rPr lang="tr-TR" sz="1800" dirty="0"/>
              <a:t>4. Açılan ekran hesap bilgilerinizi oluşturmak için bir çok bilginizi istemektedir. Sırasıyla dolduruyoruz.</a:t>
            </a:r>
          </a:p>
        </p:txBody>
      </p:sp>
      <p:pic>
        <p:nvPicPr>
          <p:cNvPr id="5" name="Resim 4">
            <a:extLst>
              <a:ext uri="{FF2B5EF4-FFF2-40B4-BE49-F238E27FC236}">
                <a16:creationId xmlns:a16="http://schemas.microsoft.com/office/drawing/2014/main" id="{55DEDE6E-03F4-40F1-982E-1B900D9EC89F}"/>
              </a:ext>
            </a:extLst>
          </p:cNvPr>
          <p:cNvPicPr>
            <a:picLocks noChangeAspect="1"/>
          </p:cNvPicPr>
          <p:nvPr/>
        </p:nvPicPr>
        <p:blipFill>
          <a:blip r:embed="rId2"/>
          <a:stretch>
            <a:fillRect/>
          </a:stretch>
        </p:blipFill>
        <p:spPr>
          <a:xfrm>
            <a:off x="0" y="824459"/>
            <a:ext cx="12192000" cy="6031867"/>
          </a:xfrm>
          <a:prstGeom prst="rect">
            <a:avLst/>
          </a:prstGeom>
        </p:spPr>
      </p:pic>
      <p:sp>
        <p:nvSpPr>
          <p:cNvPr id="6" name="Oval 5">
            <a:extLst>
              <a:ext uri="{FF2B5EF4-FFF2-40B4-BE49-F238E27FC236}">
                <a16:creationId xmlns:a16="http://schemas.microsoft.com/office/drawing/2014/main" id="{04C69F90-33D5-454A-9149-78671FE0ECE3}"/>
              </a:ext>
            </a:extLst>
          </p:cNvPr>
          <p:cNvSpPr/>
          <p:nvPr/>
        </p:nvSpPr>
        <p:spPr>
          <a:xfrm>
            <a:off x="1244184" y="3342807"/>
            <a:ext cx="1244183" cy="389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Adınız</a:t>
            </a:r>
          </a:p>
        </p:txBody>
      </p:sp>
      <p:sp>
        <p:nvSpPr>
          <p:cNvPr id="7" name="Oval 6">
            <a:extLst>
              <a:ext uri="{FF2B5EF4-FFF2-40B4-BE49-F238E27FC236}">
                <a16:creationId xmlns:a16="http://schemas.microsoft.com/office/drawing/2014/main" id="{D6560A45-C8D4-46FD-9410-6E4973DFF940}"/>
              </a:ext>
            </a:extLst>
          </p:cNvPr>
          <p:cNvSpPr/>
          <p:nvPr/>
        </p:nvSpPr>
        <p:spPr>
          <a:xfrm>
            <a:off x="9026578" y="3342807"/>
            <a:ext cx="1661409" cy="389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Soyadınız</a:t>
            </a:r>
          </a:p>
        </p:txBody>
      </p:sp>
      <p:sp>
        <p:nvSpPr>
          <p:cNvPr id="8" name="Oval 7">
            <a:extLst>
              <a:ext uri="{FF2B5EF4-FFF2-40B4-BE49-F238E27FC236}">
                <a16:creationId xmlns:a16="http://schemas.microsoft.com/office/drawing/2014/main" id="{C7D9239C-C265-4120-A5AA-63C8FFFD0B9F}"/>
              </a:ext>
            </a:extLst>
          </p:cNvPr>
          <p:cNvSpPr/>
          <p:nvPr/>
        </p:nvSpPr>
        <p:spPr>
          <a:xfrm>
            <a:off x="104932" y="3759799"/>
            <a:ext cx="3147934" cy="389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a:p>
            <a:pPr algn="ctr"/>
            <a:r>
              <a:rPr lang="tr-TR" dirty="0"/>
              <a:t>Bulunduğunuz ülke.</a:t>
            </a:r>
          </a:p>
          <a:p>
            <a:pPr algn="ctr"/>
            <a:endParaRPr lang="tr-TR" dirty="0"/>
          </a:p>
        </p:txBody>
      </p:sp>
      <p:sp>
        <p:nvSpPr>
          <p:cNvPr id="9" name="Oval 8">
            <a:extLst>
              <a:ext uri="{FF2B5EF4-FFF2-40B4-BE49-F238E27FC236}">
                <a16:creationId xmlns:a16="http://schemas.microsoft.com/office/drawing/2014/main" id="{5C655B43-4920-47C6-818F-3D903CFD18D1}"/>
              </a:ext>
            </a:extLst>
          </p:cNvPr>
          <p:cNvSpPr/>
          <p:nvPr/>
        </p:nvSpPr>
        <p:spPr>
          <a:xfrm>
            <a:off x="104933" y="4218587"/>
            <a:ext cx="3372786" cy="389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Doğum tarihiniz.</a:t>
            </a:r>
          </a:p>
        </p:txBody>
      </p:sp>
      <p:sp>
        <p:nvSpPr>
          <p:cNvPr id="10" name="Oval 9">
            <a:extLst>
              <a:ext uri="{FF2B5EF4-FFF2-40B4-BE49-F238E27FC236}">
                <a16:creationId xmlns:a16="http://schemas.microsoft.com/office/drawing/2014/main" id="{7016DC5E-E058-4946-BA8B-4FDEF709061F}"/>
              </a:ext>
            </a:extLst>
          </p:cNvPr>
          <p:cNvSpPr/>
          <p:nvPr/>
        </p:nvSpPr>
        <p:spPr>
          <a:xfrm>
            <a:off x="104932" y="4851349"/>
            <a:ext cx="3582648" cy="389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E-posta adresiniz.</a:t>
            </a:r>
          </a:p>
        </p:txBody>
      </p:sp>
      <p:sp>
        <p:nvSpPr>
          <p:cNvPr id="12" name="Oval 11">
            <a:extLst>
              <a:ext uri="{FF2B5EF4-FFF2-40B4-BE49-F238E27FC236}">
                <a16:creationId xmlns:a16="http://schemas.microsoft.com/office/drawing/2014/main" id="{AD23861A-C3CE-4E1A-A50C-E5F64BD4E032}"/>
              </a:ext>
            </a:extLst>
          </p:cNvPr>
          <p:cNvSpPr/>
          <p:nvPr/>
        </p:nvSpPr>
        <p:spPr>
          <a:xfrm>
            <a:off x="104932" y="5756494"/>
            <a:ext cx="3582647" cy="3897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Şifrenizi ikinci kez giriniz.</a:t>
            </a:r>
          </a:p>
        </p:txBody>
      </p:sp>
      <p:sp>
        <p:nvSpPr>
          <p:cNvPr id="13" name="Oval 12">
            <a:extLst>
              <a:ext uri="{FF2B5EF4-FFF2-40B4-BE49-F238E27FC236}">
                <a16:creationId xmlns:a16="http://schemas.microsoft.com/office/drawing/2014/main" id="{BE2D2D71-0E86-46C5-90BA-9F9A947227C6}"/>
              </a:ext>
            </a:extLst>
          </p:cNvPr>
          <p:cNvSpPr/>
          <p:nvPr/>
        </p:nvSpPr>
        <p:spPr>
          <a:xfrm>
            <a:off x="8414480" y="3954672"/>
            <a:ext cx="3582647" cy="23410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Şifre belirleyiniz. Şifreniz en az 8 karakter, en az bir sayı, en az </a:t>
            </a:r>
            <a:r>
              <a:rPr lang="tr-TR" dirty="0" err="1"/>
              <a:t>birtane</a:t>
            </a:r>
            <a:r>
              <a:rPr lang="tr-TR" dirty="0"/>
              <a:t> büyük harf içermelidir. Aksi takdirde uyarı mesajınız göreceksiniz.</a:t>
            </a:r>
          </a:p>
        </p:txBody>
      </p:sp>
      <p:cxnSp>
        <p:nvCxnSpPr>
          <p:cNvPr id="15" name="Düz Ok Bağlayıcısı 14">
            <a:extLst>
              <a:ext uri="{FF2B5EF4-FFF2-40B4-BE49-F238E27FC236}">
                <a16:creationId xmlns:a16="http://schemas.microsoft.com/office/drawing/2014/main" id="{8F013399-71AE-4E94-94E2-BC59325B43D0}"/>
              </a:ext>
            </a:extLst>
          </p:cNvPr>
          <p:cNvCxnSpPr/>
          <p:nvPr/>
        </p:nvCxnSpPr>
        <p:spPr>
          <a:xfrm>
            <a:off x="2488367" y="3522689"/>
            <a:ext cx="1454046" cy="104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C0AA28AE-FA72-4FFA-8E7F-AC789F7ABE22}"/>
              </a:ext>
            </a:extLst>
          </p:cNvPr>
          <p:cNvCxnSpPr>
            <a:stCxn id="8" idx="6"/>
          </p:cNvCxnSpPr>
          <p:nvPr/>
        </p:nvCxnSpPr>
        <p:spPr>
          <a:xfrm>
            <a:off x="3252866" y="3954671"/>
            <a:ext cx="689547" cy="44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94EAA481-CD3C-4318-BEFF-EE13C4617384}"/>
              </a:ext>
            </a:extLst>
          </p:cNvPr>
          <p:cNvCxnSpPr>
            <a:stCxn id="9" idx="6"/>
          </p:cNvCxnSpPr>
          <p:nvPr/>
        </p:nvCxnSpPr>
        <p:spPr>
          <a:xfrm>
            <a:off x="3477719" y="4413459"/>
            <a:ext cx="464694" cy="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a16="http://schemas.microsoft.com/office/drawing/2014/main" id="{0C9B9665-7D61-4062-B476-43B5D8274668}"/>
              </a:ext>
            </a:extLst>
          </p:cNvPr>
          <p:cNvCxnSpPr>
            <a:stCxn id="10" idx="6"/>
          </p:cNvCxnSpPr>
          <p:nvPr/>
        </p:nvCxnSpPr>
        <p:spPr>
          <a:xfrm>
            <a:off x="3687580" y="5046221"/>
            <a:ext cx="254833" cy="168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1B201839-2C5D-4B0D-B7B5-E5E0FF7923D6}"/>
              </a:ext>
            </a:extLst>
          </p:cNvPr>
          <p:cNvCxnSpPr>
            <a:cxnSpLocks/>
            <a:stCxn id="12" idx="6"/>
          </p:cNvCxnSpPr>
          <p:nvPr/>
        </p:nvCxnSpPr>
        <p:spPr>
          <a:xfrm>
            <a:off x="3687579" y="5951366"/>
            <a:ext cx="254834" cy="16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AC4B2358-C562-40CD-A78F-F0CE2443CF57}"/>
              </a:ext>
            </a:extLst>
          </p:cNvPr>
          <p:cNvCxnSpPr>
            <a:stCxn id="7" idx="2"/>
          </p:cNvCxnSpPr>
          <p:nvPr/>
        </p:nvCxnSpPr>
        <p:spPr>
          <a:xfrm flipH="1">
            <a:off x="8109679" y="3537679"/>
            <a:ext cx="916899" cy="7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a:extLst>
              <a:ext uri="{FF2B5EF4-FFF2-40B4-BE49-F238E27FC236}">
                <a16:creationId xmlns:a16="http://schemas.microsoft.com/office/drawing/2014/main" id="{B00AC1F7-0F3B-43E5-9D6A-83F39CD058D8}"/>
              </a:ext>
            </a:extLst>
          </p:cNvPr>
          <p:cNvCxnSpPr>
            <a:cxnSpLocks/>
            <a:stCxn id="13" idx="2"/>
          </p:cNvCxnSpPr>
          <p:nvPr/>
        </p:nvCxnSpPr>
        <p:spPr>
          <a:xfrm flipH="1">
            <a:off x="7944786" y="5125195"/>
            <a:ext cx="469694" cy="630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85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5E1D8320-0BDA-43AD-A751-A38E3043883E}"/>
              </a:ext>
            </a:extLst>
          </p:cNvPr>
          <p:cNvSpPr>
            <a:spLocks noGrp="1"/>
          </p:cNvSpPr>
          <p:nvPr>
            <p:ph type="title"/>
          </p:nvPr>
        </p:nvSpPr>
        <p:spPr>
          <a:xfrm>
            <a:off x="853190" y="290176"/>
            <a:ext cx="10515600" cy="534284"/>
          </a:xfrm>
        </p:spPr>
        <p:txBody>
          <a:bodyPr>
            <a:normAutofit fontScale="90000"/>
          </a:bodyPr>
          <a:lstStyle/>
          <a:p>
            <a:r>
              <a:rPr lang="tr-TR" sz="1800" dirty="0">
                <a:latin typeface="+mn-lt"/>
              </a:rPr>
              <a:t>İstenen alanları doldurmaya devam ediniz. Burada güvenlik amaçlı, olası bir hesap kaybı durumunda, hesabınızı geri alabilmek için size 3 adet güvenlik sorusu soruluyor. Aşağıdaki sorular haricinde soruları da seçebilirsiniz. Verdiğiniz cevapları lütfen unutmayınız, bir yere not alabilirsiniz.</a:t>
            </a:r>
          </a:p>
        </p:txBody>
      </p:sp>
      <p:pic>
        <p:nvPicPr>
          <p:cNvPr id="4" name="Resim 3">
            <a:extLst>
              <a:ext uri="{FF2B5EF4-FFF2-40B4-BE49-F238E27FC236}">
                <a16:creationId xmlns:a16="http://schemas.microsoft.com/office/drawing/2014/main" id="{CEC62D2C-8EBB-4747-9079-710F4FE25D40}"/>
              </a:ext>
            </a:extLst>
          </p:cNvPr>
          <p:cNvPicPr>
            <a:picLocks noChangeAspect="1"/>
          </p:cNvPicPr>
          <p:nvPr/>
        </p:nvPicPr>
        <p:blipFill>
          <a:blip r:embed="rId2"/>
          <a:stretch>
            <a:fillRect/>
          </a:stretch>
        </p:blipFill>
        <p:spPr>
          <a:xfrm>
            <a:off x="128900" y="1529074"/>
            <a:ext cx="11590959" cy="4646873"/>
          </a:xfrm>
          <a:prstGeom prst="rect">
            <a:avLst/>
          </a:prstGeom>
        </p:spPr>
      </p:pic>
      <p:sp>
        <p:nvSpPr>
          <p:cNvPr id="5" name="Oval 4">
            <a:extLst>
              <a:ext uri="{FF2B5EF4-FFF2-40B4-BE49-F238E27FC236}">
                <a16:creationId xmlns:a16="http://schemas.microsoft.com/office/drawing/2014/main" id="{4C7A19A7-AD9A-468A-B8B5-F1C5E5808B18}"/>
              </a:ext>
            </a:extLst>
          </p:cNvPr>
          <p:cNvSpPr/>
          <p:nvPr/>
        </p:nvSpPr>
        <p:spPr>
          <a:xfrm>
            <a:off x="128900" y="1768838"/>
            <a:ext cx="3153946" cy="629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İlk güvenlik sorunuzu seçiniz.</a:t>
            </a:r>
          </a:p>
        </p:txBody>
      </p:sp>
      <p:sp>
        <p:nvSpPr>
          <p:cNvPr id="6" name="Oval 5">
            <a:extLst>
              <a:ext uri="{FF2B5EF4-FFF2-40B4-BE49-F238E27FC236}">
                <a16:creationId xmlns:a16="http://schemas.microsoft.com/office/drawing/2014/main" id="{5E53C966-6B7F-45BC-AD66-1A8125CD6CE0}"/>
              </a:ext>
            </a:extLst>
          </p:cNvPr>
          <p:cNvSpPr/>
          <p:nvPr/>
        </p:nvSpPr>
        <p:spPr>
          <a:xfrm>
            <a:off x="244332" y="4225413"/>
            <a:ext cx="3038514" cy="598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Anne ve babanız hangi şehirde tanıştı.</a:t>
            </a:r>
          </a:p>
        </p:txBody>
      </p:sp>
      <p:sp>
        <p:nvSpPr>
          <p:cNvPr id="7" name="Oval 6">
            <a:extLst>
              <a:ext uri="{FF2B5EF4-FFF2-40B4-BE49-F238E27FC236}">
                <a16:creationId xmlns:a16="http://schemas.microsoft.com/office/drawing/2014/main" id="{7FD028AE-75A4-4E21-A56B-2F6715117A5F}"/>
              </a:ext>
            </a:extLst>
          </p:cNvPr>
          <p:cNvSpPr/>
          <p:nvPr/>
        </p:nvSpPr>
        <p:spPr>
          <a:xfrm>
            <a:off x="244332" y="2938678"/>
            <a:ext cx="3038514" cy="582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İkin’ci</a:t>
            </a:r>
            <a:r>
              <a:rPr lang="tr-TR" dirty="0"/>
              <a:t> güvenlik sorunuzu seçiniz.</a:t>
            </a:r>
          </a:p>
        </p:txBody>
      </p:sp>
      <p:sp>
        <p:nvSpPr>
          <p:cNvPr id="8" name="Oval 7">
            <a:extLst>
              <a:ext uri="{FF2B5EF4-FFF2-40B4-BE49-F238E27FC236}">
                <a16:creationId xmlns:a16="http://schemas.microsoft.com/office/drawing/2014/main" id="{863A76CB-BDEF-4CA6-9FF6-C1E3B85E1829}"/>
              </a:ext>
            </a:extLst>
          </p:cNvPr>
          <p:cNvSpPr/>
          <p:nvPr/>
        </p:nvSpPr>
        <p:spPr>
          <a:xfrm>
            <a:off x="8939133" y="2158584"/>
            <a:ext cx="2780725" cy="548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İlk defa uçakla İspanya’ya gittim.</a:t>
            </a:r>
          </a:p>
        </p:txBody>
      </p:sp>
      <p:sp>
        <p:nvSpPr>
          <p:cNvPr id="9" name="Oval 8">
            <a:extLst>
              <a:ext uri="{FF2B5EF4-FFF2-40B4-BE49-F238E27FC236}">
                <a16:creationId xmlns:a16="http://schemas.microsoft.com/office/drawing/2014/main" id="{104D38C2-39F9-4A8B-9B65-2FFF98AD1B71}"/>
              </a:ext>
            </a:extLst>
          </p:cNvPr>
          <p:cNvSpPr/>
          <p:nvPr/>
        </p:nvSpPr>
        <p:spPr>
          <a:xfrm>
            <a:off x="8939134" y="3612667"/>
            <a:ext cx="2780724" cy="4796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İlk arabamın modeli.</a:t>
            </a:r>
          </a:p>
        </p:txBody>
      </p:sp>
      <p:sp>
        <p:nvSpPr>
          <p:cNvPr id="10" name="Oval 9">
            <a:extLst>
              <a:ext uri="{FF2B5EF4-FFF2-40B4-BE49-F238E27FC236}">
                <a16:creationId xmlns:a16="http://schemas.microsoft.com/office/drawing/2014/main" id="{EF789865-4B14-4AEA-9AD8-5118F50F7FF6}"/>
              </a:ext>
            </a:extLst>
          </p:cNvPr>
          <p:cNvSpPr/>
          <p:nvPr/>
        </p:nvSpPr>
        <p:spPr>
          <a:xfrm>
            <a:off x="9114020" y="4796967"/>
            <a:ext cx="2721271" cy="432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İzmir’de tanıştılar.</a:t>
            </a:r>
          </a:p>
        </p:txBody>
      </p:sp>
      <p:cxnSp>
        <p:nvCxnSpPr>
          <p:cNvPr id="12" name="Düz Ok Bağlayıcısı 11">
            <a:extLst>
              <a:ext uri="{FF2B5EF4-FFF2-40B4-BE49-F238E27FC236}">
                <a16:creationId xmlns:a16="http://schemas.microsoft.com/office/drawing/2014/main" id="{ECB73B4D-E68E-4808-B400-149184530A4F}"/>
              </a:ext>
            </a:extLst>
          </p:cNvPr>
          <p:cNvCxnSpPr/>
          <p:nvPr/>
        </p:nvCxnSpPr>
        <p:spPr>
          <a:xfrm>
            <a:off x="3282846" y="2158584"/>
            <a:ext cx="224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1DAA9A1F-5942-40C9-8005-BB9092B5B73B}"/>
              </a:ext>
            </a:extLst>
          </p:cNvPr>
          <p:cNvCxnSpPr>
            <a:stCxn id="7" idx="6"/>
          </p:cNvCxnSpPr>
          <p:nvPr/>
        </p:nvCxnSpPr>
        <p:spPr>
          <a:xfrm>
            <a:off x="3282846" y="3229739"/>
            <a:ext cx="224852" cy="158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425F2930-D1B0-4117-9D06-1F3E219DB008}"/>
              </a:ext>
            </a:extLst>
          </p:cNvPr>
          <p:cNvCxnSpPr>
            <a:stCxn id="6" idx="6"/>
          </p:cNvCxnSpPr>
          <p:nvPr/>
        </p:nvCxnSpPr>
        <p:spPr>
          <a:xfrm>
            <a:off x="3282846" y="4524874"/>
            <a:ext cx="224852" cy="32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CC34F369-075B-46A0-8057-0F23B2F88DE0}"/>
              </a:ext>
            </a:extLst>
          </p:cNvPr>
          <p:cNvCxnSpPr>
            <a:stCxn id="8" idx="2"/>
          </p:cNvCxnSpPr>
          <p:nvPr/>
        </p:nvCxnSpPr>
        <p:spPr>
          <a:xfrm flipH="1">
            <a:off x="8334531" y="2432761"/>
            <a:ext cx="604602" cy="14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2FF945B8-81E7-41B0-8C15-CFFE1BB56197}"/>
              </a:ext>
            </a:extLst>
          </p:cNvPr>
          <p:cNvCxnSpPr>
            <a:stCxn id="9" idx="2"/>
          </p:cNvCxnSpPr>
          <p:nvPr/>
        </p:nvCxnSpPr>
        <p:spPr>
          <a:xfrm flipH="1" flipV="1">
            <a:off x="8319541" y="3807502"/>
            <a:ext cx="619593" cy="45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A21A7C82-EACE-4053-855A-A6B45C1F55AD}"/>
              </a:ext>
            </a:extLst>
          </p:cNvPr>
          <p:cNvCxnSpPr>
            <a:stCxn id="10" idx="2"/>
          </p:cNvCxnSpPr>
          <p:nvPr/>
        </p:nvCxnSpPr>
        <p:spPr>
          <a:xfrm flipH="1">
            <a:off x="8334531" y="5013076"/>
            <a:ext cx="779489" cy="8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69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04628B8C-9A32-43E2-8032-8226F62ACB39}"/>
              </a:ext>
            </a:extLst>
          </p:cNvPr>
          <p:cNvPicPr>
            <a:picLocks noChangeAspect="1"/>
          </p:cNvPicPr>
          <p:nvPr/>
        </p:nvPicPr>
        <p:blipFill>
          <a:blip r:embed="rId2"/>
          <a:stretch>
            <a:fillRect/>
          </a:stretch>
        </p:blipFill>
        <p:spPr>
          <a:xfrm>
            <a:off x="2485243" y="1390103"/>
            <a:ext cx="6894407" cy="4755864"/>
          </a:xfrm>
          <a:prstGeom prst="rect">
            <a:avLst/>
          </a:prstGeom>
        </p:spPr>
      </p:pic>
      <p:sp>
        <p:nvSpPr>
          <p:cNvPr id="2" name="Unvan 1">
            <a:extLst>
              <a:ext uri="{FF2B5EF4-FFF2-40B4-BE49-F238E27FC236}">
                <a16:creationId xmlns:a16="http://schemas.microsoft.com/office/drawing/2014/main" id="{73646B2A-8769-412E-B1E5-E537DAD2750C}"/>
              </a:ext>
            </a:extLst>
          </p:cNvPr>
          <p:cNvSpPr>
            <a:spLocks noGrp="1"/>
          </p:cNvSpPr>
          <p:nvPr>
            <p:ph type="title"/>
          </p:nvPr>
        </p:nvSpPr>
        <p:spPr>
          <a:xfrm>
            <a:off x="838200" y="365125"/>
            <a:ext cx="10515600" cy="744147"/>
          </a:xfrm>
        </p:spPr>
        <p:txBody>
          <a:bodyPr>
            <a:normAutofit/>
          </a:bodyPr>
          <a:lstStyle/>
          <a:p>
            <a:r>
              <a:rPr lang="tr-TR" sz="1800" dirty="0">
                <a:latin typeface="+mn-lt"/>
              </a:rPr>
              <a:t>Sayfanın devamında, </a:t>
            </a:r>
            <a:r>
              <a:rPr lang="tr-TR" sz="1800" u="sng" dirty="0">
                <a:latin typeface="+mn-lt"/>
              </a:rPr>
              <a:t>solda görülen güvenlik kodunu </a:t>
            </a:r>
            <a:r>
              <a:rPr lang="tr-TR" sz="1800" dirty="0">
                <a:latin typeface="+mn-lt"/>
              </a:rPr>
              <a:t> </a:t>
            </a:r>
            <a:r>
              <a:rPr lang="tr-TR" sz="1800" u="sng" dirty="0">
                <a:latin typeface="+mn-lt"/>
              </a:rPr>
              <a:t>sağdaki alana</a:t>
            </a:r>
            <a:r>
              <a:rPr lang="tr-TR" sz="1800" dirty="0">
                <a:latin typeface="+mn-lt"/>
              </a:rPr>
              <a:t> yazıp, </a:t>
            </a:r>
            <a:r>
              <a:rPr lang="tr-TR" sz="1800" u="sng" dirty="0">
                <a:latin typeface="+mn-lt"/>
              </a:rPr>
              <a:t>«</a:t>
            </a:r>
            <a:r>
              <a:rPr lang="tr-TR" sz="1800" u="sng" dirty="0" err="1">
                <a:latin typeface="+mn-lt"/>
              </a:rPr>
              <a:t>Continue</a:t>
            </a:r>
            <a:r>
              <a:rPr lang="tr-TR" sz="1800" u="sng" dirty="0">
                <a:latin typeface="+mn-lt"/>
              </a:rPr>
              <a:t>»</a:t>
            </a:r>
            <a:r>
              <a:rPr lang="tr-TR" sz="1800" dirty="0">
                <a:latin typeface="+mn-lt"/>
              </a:rPr>
              <a:t> butonuna basınız.</a:t>
            </a:r>
          </a:p>
        </p:txBody>
      </p:sp>
      <p:graphicFrame>
        <p:nvGraphicFramePr>
          <p:cNvPr id="7" name="Diyagram 6">
            <a:extLst>
              <a:ext uri="{FF2B5EF4-FFF2-40B4-BE49-F238E27FC236}">
                <a16:creationId xmlns:a16="http://schemas.microsoft.com/office/drawing/2014/main" id="{D10052F0-D20C-4C4B-B116-B54ACA2A4328}"/>
              </a:ext>
            </a:extLst>
          </p:cNvPr>
          <p:cNvGraphicFramePr/>
          <p:nvPr>
            <p:extLst>
              <p:ext uri="{D42A27DB-BD31-4B8C-83A1-F6EECF244321}">
                <p14:modId xmlns:p14="http://schemas.microsoft.com/office/powerpoint/2010/main" val="397390689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ikdörtgen 7">
            <a:extLst>
              <a:ext uri="{FF2B5EF4-FFF2-40B4-BE49-F238E27FC236}">
                <a16:creationId xmlns:a16="http://schemas.microsoft.com/office/drawing/2014/main" id="{E9C9F1C5-A0F2-4811-A447-BB31F5EC3C5B}"/>
              </a:ext>
            </a:extLst>
          </p:cNvPr>
          <p:cNvSpPr/>
          <p:nvPr/>
        </p:nvSpPr>
        <p:spPr>
          <a:xfrm>
            <a:off x="3222885" y="3768035"/>
            <a:ext cx="1439056" cy="95937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9" name="Dikdörtgen 8">
            <a:extLst>
              <a:ext uri="{FF2B5EF4-FFF2-40B4-BE49-F238E27FC236}">
                <a16:creationId xmlns:a16="http://schemas.microsoft.com/office/drawing/2014/main" id="{2FD035DC-6989-4386-A122-E7FEA2355B26}"/>
              </a:ext>
            </a:extLst>
          </p:cNvPr>
          <p:cNvSpPr/>
          <p:nvPr/>
        </p:nvSpPr>
        <p:spPr>
          <a:xfrm>
            <a:off x="4946754" y="3642610"/>
            <a:ext cx="3612630" cy="734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a:extLst>
              <a:ext uri="{FF2B5EF4-FFF2-40B4-BE49-F238E27FC236}">
                <a16:creationId xmlns:a16="http://schemas.microsoft.com/office/drawing/2014/main" id="{F7A317C2-524F-4415-808D-1C46120A139E}"/>
              </a:ext>
            </a:extLst>
          </p:cNvPr>
          <p:cNvSpPr/>
          <p:nvPr/>
        </p:nvSpPr>
        <p:spPr>
          <a:xfrm>
            <a:off x="4946754" y="5441430"/>
            <a:ext cx="1648918" cy="6969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17583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30273A9-F0BD-4C57-82B3-F262EB302B4C}"/>
              </a:ext>
            </a:extLst>
          </p:cNvPr>
          <p:cNvSpPr>
            <a:spLocks noGrp="1"/>
          </p:cNvSpPr>
          <p:nvPr>
            <p:ph type="title"/>
          </p:nvPr>
        </p:nvSpPr>
        <p:spPr>
          <a:xfrm>
            <a:off x="838200" y="365125"/>
            <a:ext cx="10515600" cy="579255"/>
          </a:xfrm>
        </p:spPr>
        <p:txBody>
          <a:bodyPr>
            <a:normAutofit/>
          </a:bodyPr>
          <a:lstStyle/>
          <a:p>
            <a:r>
              <a:rPr lang="tr-TR" sz="1800" dirty="0">
                <a:latin typeface="+mn-lt"/>
              </a:rPr>
              <a:t>5. Açılan ekrana, e-posta adresinize gelen güvenlik kodunu giriniz.</a:t>
            </a:r>
          </a:p>
        </p:txBody>
      </p:sp>
      <p:pic>
        <p:nvPicPr>
          <p:cNvPr id="4" name="Resim 3">
            <a:extLst>
              <a:ext uri="{FF2B5EF4-FFF2-40B4-BE49-F238E27FC236}">
                <a16:creationId xmlns:a16="http://schemas.microsoft.com/office/drawing/2014/main" id="{DEFF9047-F43C-4C84-9D14-34175EEF2246}"/>
              </a:ext>
            </a:extLst>
          </p:cNvPr>
          <p:cNvPicPr>
            <a:picLocks noChangeAspect="1"/>
          </p:cNvPicPr>
          <p:nvPr/>
        </p:nvPicPr>
        <p:blipFill>
          <a:blip r:embed="rId2"/>
          <a:stretch>
            <a:fillRect/>
          </a:stretch>
        </p:blipFill>
        <p:spPr>
          <a:xfrm>
            <a:off x="3073453" y="1676400"/>
            <a:ext cx="5505450" cy="5181600"/>
          </a:xfrm>
          <a:prstGeom prst="rect">
            <a:avLst/>
          </a:prstGeom>
        </p:spPr>
      </p:pic>
    </p:spTree>
    <p:extLst>
      <p:ext uri="{BB962C8B-B14F-4D97-AF65-F5344CB8AC3E}">
        <p14:creationId xmlns:p14="http://schemas.microsoft.com/office/powerpoint/2010/main" val="141689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EE1F8365-4E6D-486B-8E3B-920AF11C7BD9}"/>
              </a:ext>
            </a:extLst>
          </p:cNvPr>
          <p:cNvPicPr>
            <a:picLocks noChangeAspect="1"/>
          </p:cNvPicPr>
          <p:nvPr/>
        </p:nvPicPr>
        <p:blipFill>
          <a:blip r:embed="rId2"/>
          <a:stretch>
            <a:fillRect/>
          </a:stretch>
        </p:blipFill>
        <p:spPr>
          <a:xfrm>
            <a:off x="3348037" y="1302895"/>
            <a:ext cx="5495925" cy="5181600"/>
          </a:xfrm>
          <a:prstGeom prst="rect">
            <a:avLst/>
          </a:prstGeom>
        </p:spPr>
      </p:pic>
      <p:sp>
        <p:nvSpPr>
          <p:cNvPr id="2" name="Unvan 1">
            <a:extLst>
              <a:ext uri="{FF2B5EF4-FFF2-40B4-BE49-F238E27FC236}">
                <a16:creationId xmlns:a16="http://schemas.microsoft.com/office/drawing/2014/main" id="{CED585C7-C287-4763-B2C5-55E260270426}"/>
              </a:ext>
            </a:extLst>
          </p:cNvPr>
          <p:cNvSpPr>
            <a:spLocks noGrp="1"/>
          </p:cNvSpPr>
          <p:nvPr>
            <p:ph type="title"/>
          </p:nvPr>
        </p:nvSpPr>
        <p:spPr>
          <a:xfrm>
            <a:off x="838200" y="365125"/>
            <a:ext cx="10515600" cy="399373"/>
          </a:xfrm>
        </p:spPr>
        <p:txBody>
          <a:bodyPr>
            <a:normAutofit/>
          </a:bodyPr>
          <a:lstStyle/>
          <a:p>
            <a:r>
              <a:rPr lang="tr-TR" sz="1800" dirty="0">
                <a:latin typeface="+mn-lt"/>
              </a:rPr>
              <a:t>Şifreyi, aşağıdaki </a:t>
            </a:r>
            <a:r>
              <a:rPr lang="tr-TR" sz="1800" dirty="0" err="1">
                <a:latin typeface="+mn-lt"/>
              </a:rPr>
              <a:t>örenkteki</a:t>
            </a:r>
            <a:r>
              <a:rPr lang="tr-TR" sz="1800" dirty="0">
                <a:latin typeface="+mn-lt"/>
              </a:rPr>
              <a:t> gibi girdikten sonra, «</a:t>
            </a:r>
            <a:r>
              <a:rPr lang="tr-TR" sz="1800" dirty="0" err="1">
                <a:latin typeface="+mn-lt"/>
              </a:rPr>
              <a:t>Continue</a:t>
            </a:r>
            <a:r>
              <a:rPr lang="tr-TR" sz="1800" dirty="0">
                <a:latin typeface="+mn-lt"/>
              </a:rPr>
              <a:t>» butonuna tıklayınız.</a:t>
            </a:r>
          </a:p>
        </p:txBody>
      </p:sp>
    </p:spTree>
    <p:extLst>
      <p:ext uri="{BB962C8B-B14F-4D97-AF65-F5344CB8AC3E}">
        <p14:creationId xmlns:p14="http://schemas.microsoft.com/office/powerpoint/2010/main" val="170332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417F2CC-F505-4508-A7DD-7E157CD99C8B}"/>
              </a:ext>
            </a:extLst>
          </p:cNvPr>
          <p:cNvSpPr>
            <a:spLocks noGrp="1"/>
          </p:cNvSpPr>
          <p:nvPr>
            <p:ph type="title"/>
          </p:nvPr>
        </p:nvSpPr>
        <p:spPr/>
        <p:txBody>
          <a:bodyPr>
            <a:normAutofit fontScale="90000"/>
          </a:bodyPr>
          <a:lstStyle/>
          <a:p>
            <a:r>
              <a:rPr lang="tr-TR" sz="1800" dirty="0">
                <a:latin typeface="+mn-lt"/>
              </a:rPr>
              <a:t>6. Bu işlemden sonra, normalde hesabınızın olduğu sayfaya yönlenmeniz gerekli fakat bazen aşağıdaki görüntüde olduğu gibi hata mesajı alabiliyorsunuz. Veya «Service is not </a:t>
            </a:r>
            <a:r>
              <a:rPr lang="tr-TR" sz="1800" dirty="0" err="1">
                <a:latin typeface="+mn-lt"/>
              </a:rPr>
              <a:t>avaible</a:t>
            </a:r>
            <a:r>
              <a:rPr lang="tr-TR" sz="1800" dirty="0">
                <a:latin typeface="+mn-lt"/>
              </a:rPr>
              <a:t>» gibi bir mesaj çıkabilir. Bu Apple şirketinden kaynaklı bir sorun. Bu veya buna benzer mesaj aldığınızda, hesabınızın oluşturulmuş olma ihtimali yüksek, bu nedenle, lütfen hesabınız oluşturulmuş gibi yeni bir sayfa açarak hesabınıza giriş yapmaya çalışınız.</a:t>
            </a:r>
          </a:p>
        </p:txBody>
      </p:sp>
      <p:pic>
        <p:nvPicPr>
          <p:cNvPr id="4" name="Resim 3">
            <a:extLst>
              <a:ext uri="{FF2B5EF4-FFF2-40B4-BE49-F238E27FC236}">
                <a16:creationId xmlns:a16="http://schemas.microsoft.com/office/drawing/2014/main" id="{7B303FC9-2AE3-4A1A-8E80-56FD3010F37C}"/>
              </a:ext>
            </a:extLst>
          </p:cNvPr>
          <p:cNvPicPr>
            <a:picLocks noChangeAspect="1"/>
          </p:cNvPicPr>
          <p:nvPr/>
        </p:nvPicPr>
        <p:blipFill>
          <a:blip r:embed="rId2"/>
          <a:stretch>
            <a:fillRect/>
          </a:stretch>
        </p:blipFill>
        <p:spPr>
          <a:xfrm>
            <a:off x="1560616" y="2138362"/>
            <a:ext cx="7991475" cy="4410075"/>
          </a:xfrm>
          <a:prstGeom prst="rect">
            <a:avLst/>
          </a:prstGeom>
        </p:spPr>
      </p:pic>
      <p:sp>
        <p:nvSpPr>
          <p:cNvPr id="5" name="Dikdörtgen 4">
            <a:extLst>
              <a:ext uri="{FF2B5EF4-FFF2-40B4-BE49-F238E27FC236}">
                <a16:creationId xmlns:a16="http://schemas.microsoft.com/office/drawing/2014/main" id="{4AC35B38-B625-4A34-8FE5-78FEC3F4B28B}"/>
              </a:ext>
            </a:extLst>
          </p:cNvPr>
          <p:cNvSpPr/>
          <p:nvPr/>
        </p:nvSpPr>
        <p:spPr>
          <a:xfrm>
            <a:off x="3028013" y="3507698"/>
            <a:ext cx="5201587" cy="1424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90919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36ADA21-6E5A-4276-95B4-15DA8AA7F423}"/>
              </a:ext>
            </a:extLst>
          </p:cNvPr>
          <p:cNvSpPr>
            <a:spLocks noGrp="1"/>
          </p:cNvSpPr>
          <p:nvPr>
            <p:ph type="title"/>
          </p:nvPr>
        </p:nvSpPr>
        <p:spPr>
          <a:xfrm>
            <a:off x="838200" y="365125"/>
            <a:ext cx="10515600" cy="879059"/>
          </a:xfrm>
        </p:spPr>
        <p:txBody>
          <a:bodyPr>
            <a:normAutofit/>
          </a:bodyPr>
          <a:lstStyle/>
          <a:p>
            <a:r>
              <a:rPr lang="tr-TR" sz="1800" dirty="0">
                <a:latin typeface="+mn-lt"/>
              </a:rPr>
              <a:t>7. Hesaba giriş sayfasını yeniden açınız. Aşağıdaki linki kullanabilirsiniz.</a:t>
            </a:r>
            <a:br>
              <a:rPr lang="tr-TR" sz="1800" dirty="0">
                <a:latin typeface="+mn-lt"/>
              </a:rPr>
            </a:br>
            <a:br>
              <a:rPr lang="tr-TR" sz="1800" dirty="0">
                <a:latin typeface="+mn-lt"/>
              </a:rPr>
            </a:br>
            <a:r>
              <a:rPr lang="tr-TR" sz="1800" dirty="0">
                <a:latin typeface="+mn-lt"/>
                <a:hlinkClick r:id="rId2"/>
              </a:rPr>
              <a:t>https://developer.apple.com</a:t>
            </a:r>
            <a:endParaRPr lang="tr-TR" sz="1800" dirty="0">
              <a:latin typeface="+mn-lt"/>
            </a:endParaRPr>
          </a:p>
        </p:txBody>
      </p:sp>
      <p:pic>
        <p:nvPicPr>
          <p:cNvPr id="4" name="Resim 3">
            <a:extLst>
              <a:ext uri="{FF2B5EF4-FFF2-40B4-BE49-F238E27FC236}">
                <a16:creationId xmlns:a16="http://schemas.microsoft.com/office/drawing/2014/main" id="{9174C3AE-D6B1-4560-BEE3-011DCF6B5BD0}"/>
              </a:ext>
            </a:extLst>
          </p:cNvPr>
          <p:cNvPicPr>
            <a:picLocks noChangeAspect="1"/>
          </p:cNvPicPr>
          <p:nvPr/>
        </p:nvPicPr>
        <p:blipFill>
          <a:blip r:embed="rId3"/>
          <a:stretch>
            <a:fillRect/>
          </a:stretch>
        </p:blipFill>
        <p:spPr>
          <a:xfrm>
            <a:off x="0" y="2872370"/>
            <a:ext cx="12192000" cy="3331803"/>
          </a:xfrm>
          <a:prstGeom prst="rect">
            <a:avLst/>
          </a:prstGeom>
        </p:spPr>
      </p:pic>
      <p:sp>
        <p:nvSpPr>
          <p:cNvPr id="5" name="Oval 4">
            <a:extLst>
              <a:ext uri="{FF2B5EF4-FFF2-40B4-BE49-F238E27FC236}">
                <a16:creationId xmlns:a16="http://schemas.microsoft.com/office/drawing/2014/main" id="{13161793-51FD-4DA0-989D-845F046143B1}"/>
              </a:ext>
            </a:extLst>
          </p:cNvPr>
          <p:cNvSpPr/>
          <p:nvPr/>
        </p:nvSpPr>
        <p:spPr>
          <a:xfrm>
            <a:off x="8544393" y="4272197"/>
            <a:ext cx="2608289" cy="94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Bu alana tıklayınız.</a:t>
            </a:r>
          </a:p>
        </p:txBody>
      </p:sp>
      <p:cxnSp>
        <p:nvCxnSpPr>
          <p:cNvPr id="7" name="Düz Ok Bağlayıcısı 6">
            <a:extLst>
              <a:ext uri="{FF2B5EF4-FFF2-40B4-BE49-F238E27FC236}">
                <a16:creationId xmlns:a16="http://schemas.microsoft.com/office/drawing/2014/main" id="{B06DDD7C-46C8-4D29-B7C8-910524926889}"/>
              </a:ext>
            </a:extLst>
          </p:cNvPr>
          <p:cNvCxnSpPr/>
          <p:nvPr/>
        </p:nvCxnSpPr>
        <p:spPr>
          <a:xfrm flipH="1" flipV="1">
            <a:off x="9518754" y="3522689"/>
            <a:ext cx="329783" cy="74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7263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768</Words>
  <Application>Microsoft Office PowerPoint</Application>
  <PresentationFormat>Geniş ekran</PresentationFormat>
  <Paragraphs>75</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Calibri</vt:lpstr>
      <vt:lpstr>Calibri Light</vt:lpstr>
      <vt:lpstr>Office Teması</vt:lpstr>
      <vt:lpstr>PowerPoint Sunusu</vt:lpstr>
      <vt:lpstr>PowerPoint Sunusu</vt:lpstr>
      <vt:lpstr>PowerPoint Sunusu</vt:lpstr>
      <vt:lpstr>İstenen alanları doldurmaya devam ediniz. Burada güvenlik amaçlı, olası bir hesap kaybı durumunda, hesabınızı geri alabilmek için size 3 adet güvenlik sorusu soruluyor. Aşağıdaki sorular haricinde soruları da seçebilirsiniz. Verdiğiniz cevapları lütfen unutmayınız, bir yere not alabilirsiniz.</vt:lpstr>
      <vt:lpstr>Sayfanın devamında, solda görülen güvenlik kodunu  sağdaki alana yazıp, «Continue» butonuna basınız.</vt:lpstr>
      <vt:lpstr>5. Açılan ekrana, e-posta adresinize gelen güvenlik kodunu giriniz.</vt:lpstr>
      <vt:lpstr>Şifreyi, aşağıdaki örenkteki gibi girdikten sonra, «Continue» butonuna tıklayınız.</vt:lpstr>
      <vt:lpstr>6. Bu işlemden sonra, normalde hesabınızın olduğu sayfaya yönlenmeniz gerekli fakat bazen aşağıdaki görüntüde olduğu gibi hata mesajı alabiliyorsunuz. Veya «Service is not avaible» gibi bir mesaj çıkabilir. Bu Apple şirketinden kaynaklı bir sorun. Bu veya buna benzer mesaj aldığınızda, hesabınızın oluşturulmuş olma ihtimali yüksek, bu nedenle, lütfen hesabınız oluşturulmuş gibi yeni bir sayfa açarak hesabınıza giriş yapmaya çalışınız.</vt:lpstr>
      <vt:lpstr>7. Hesaba giriş sayfasını yeniden açınız. Aşağıdaki linki kullanabilirsiniz.  https://developer.apple.com</vt:lpstr>
      <vt:lpstr>8. Açılan ekrana hesap adınızı ve şifrenizi giriniz ve «Sign In» butonuna basınız.</vt:lpstr>
      <vt:lpstr>9. Hesap yeni oluşturulduğu için Apple şirketi anlaşma koşullarını kabul etmenizi isteyecektir.</vt:lpstr>
      <vt:lpstr>10. Apple geliştirici programına kayıt işlemini başlatınız. </vt:lpstr>
      <vt:lpstr>11. Açılan ekran, geliştirici hesabı aldığınızda ne gibi hizmetlere sahip olacağınıza dair bilgi içeren bir ekrandır.</vt:lpstr>
      <vt:lpstr>12. Açılan sayfa, ne tarz bir hesap alacağınız ile alakalı bilgi vermek amaçlıdır. Burada kişisel bir hesap almanız yeterli olacaktır.</vt:lpstr>
      <vt:lpstr>13. Kişisel bir geliştirici kaydı yapınız.</vt:lpstr>
      <vt:lpstr>14. Bilgileri doldurunuz. Bu kısımda tercih ettiğiniz bir dilde bilgilerinizi giriniz.</vt:lpstr>
      <vt:lpstr>PowerPoint Sunusu</vt:lpstr>
      <vt:lpstr>Sayfanın devamında, sözleşmeyi kabul edip «continue» butonuna basınız.</vt:lpstr>
      <vt:lpstr>15. Sonraki adımda girdiğiniz bilgileri, tekrar kontrol etmeniz için bir sayfa, çıkacaktır. Kontrolde sorun var ise geri giderek düzeltiniz, sorun yoksa «Continue» butonuna tıklayınız.</vt:lpstr>
      <vt:lpstr>16. Ödeme bilgileri özeti, kayıt numarası ve ödemeyi kabul ettiğinize dair kabul.</vt:lpstr>
      <vt:lpstr>17. Giriş yapmanız istenirse lütfen giriş yapınız.</vt:lpstr>
      <vt:lpstr>18. Ödemeyi gerçekleştiriniz. Fatura adresi, isim gibi alanları ve kredi kartı bilgileri gibi alanları doldurup «Devam» butonuna basınız.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EREN AĞAR</dc:creator>
  <cp:lastModifiedBy>EREN AĞAR</cp:lastModifiedBy>
  <cp:revision>38</cp:revision>
  <dcterms:created xsi:type="dcterms:W3CDTF">2017-09-17T11:11:42Z</dcterms:created>
  <dcterms:modified xsi:type="dcterms:W3CDTF">2017-09-18T22:21:56Z</dcterms:modified>
</cp:coreProperties>
</file>