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9" r:id="rId4"/>
    <p:sldId id="268" r:id="rId5"/>
    <p:sldId id="267" r:id="rId6"/>
    <p:sldId id="270" r:id="rId7"/>
    <p:sldId id="271" r:id="rId8"/>
    <p:sldId id="272" r:id="rId9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599" autoAdjust="0"/>
  </p:normalViewPr>
  <p:slideViewPr>
    <p:cSldViewPr>
      <p:cViewPr varScale="1">
        <p:scale>
          <a:sx n="101" d="100"/>
          <a:sy n="101" d="100"/>
        </p:scale>
        <p:origin x="494" y="7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24.12.2019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24.12.2019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76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811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9943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2128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8460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5359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099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6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9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erbest Biçimli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FE084-84C7-4ACD-AA97-CC4F85FC341A}" type="datetime1">
              <a:rPr lang="tr-TR" smtClean="0"/>
              <a:t>24.12.2019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659C3-CFD7-491E-A329-F275E2F0DDFD}" type="datetime1">
              <a:rPr lang="tr-TR" smtClean="0"/>
              <a:t>24.12.2019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61B9D-3BEB-4885-8337-AB645F3B0260}" type="datetime1">
              <a:rPr lang="tr-TR" smtClean="0"/>
              <a:t>24.12.2019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5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7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CA54D-8C3A-4651-AE5F-32A66F924CF9}" type="datetime1">
              <a:rPr lang="tr-TR" smtClean="0"/>
              <a:t>24.12.2019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8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F4061-7DB4-4D9F-919E-A2AFA031A789}" type="datetime1">
              <a:rPr lang="tr-TR" smtClean="0"/>
              <a:t>24.12.2019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24.12.2019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6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8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9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A487C-0166-4C8B-B4B5-75143DCBCA8D}" type="datetime1">
              <a:rPr lang="tr-TR" smtClean="0"/>
              <a:t>24.12.2019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59CB71-A860-432B-BAE4-95D877574074}" type="datetime1">
              <a:rPr lang="tr-TR" smtClean="0"/>
              <a:t>24.12.2019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grpSp>
        <p:nvGrpSpPr>
          <p:cNvPr id="615" name="çerçeve" descr="Kutu grafiği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3F002-4154-46A0-BF13-8639CE4642BC}" type="datetime1">
              <a:rPr lang="tr-TR" smtClean="0"/>
              <a:t>24.12.2019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grpSp>
        <p:nvGrpSpPr>
          <p:cNvPr id="614" name="çerçeve" descr="Kutu grafiği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erbest Biçimli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erbest Biçimli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erbest Biçimli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erbest Biçimli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A519B-B6A2-41A7-8490-AD20D538F1D3}" type="datetime1">
              <a:rPr lang="tr-TR" smtClean="0"/>
              <a:t>24.12.2019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2B68EE-1A79-4A33-AC01-82037DE72111}" type="datetime1">
              <a:rPr lang="tr-TR" smtClean="0"/>
              <a:t>24.12.2019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studio" TargetMode="Externa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flutter.dev/docs/get-started/install/window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/>
              <a:t>FLUTTER WORKSHOP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/>
              <a:t>Flutter</a:t>
            </a:r>
            <a:r>
              <a:rPr lang="tr-TR" dirty="0"/>
              <a:t> Kurulumu İçin Gerekenler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Git : </a:t>
            </a:r>
            <a:r>
              <a:rPr lang="tr-TR" dirty="0">
                <a:hlinkClick r:id="rId3"/>
              </a:rPr>
              <a:t>https://git-scm.com/download/win</a:t>
            </a:r>
            <a:endParaRPr lang="tr-TR" dirty="0"/>
          </a:p>
          <a:p>
            <a:r>
              <a:rPr lang="tr-TR" dirty="0" err="1"/>
              <a:t>Flutter</a:t>
            </a:r>
            <a:r>
              <a:rPr lang="tr-TR" dirty="0"/>
              <a:t> SDK : </a:t>
            </a:r>
            <a:r>
              <a:rPr lang="tr-TR" dirty="0">
                <a:hlinkClick r:id="rId4"/>
              </a:rPr>
              <a:t>https://flutter.dev/docs/get-started/install/windows</a:t>
            </a:r>
            <a:endParaRPr lang="tr-TR" dirty="0"/>
          </a:p>
          <a:p>
            <a:r>
              <a:rPr lang="tr-TR" dirty="0"/>
              <a:t>VS </a:t>
            </a:r>
            <a:r>
              <a:rPr lang="tr-TR" dirty="0" err="1"/>
              <a:t>Code</a:t>
            </a:r>
            <a:r>
              <a:rPr lang="tr-TR" dirty="0"/>
              <a:t> : </a:t>
            </a:r>
            <a:r>
              <a:rPr lang="tr-TR" dirty="0">
                <a:hlinkClick r:id="rId5"/>
              </a:rPr>
              <a:t>https://code.visualstudio.com/Download</a:t>
            </a:r>
            <a:endParaRPr lang="tr-TR" dirty="0"/>
          </a:p>
          <a:p>
            <a:r>
              <a:rPr lang="tr-TR" dirty="0" err="1"/>
              <a:t>Android</a:t>
            </a:r>
            <a:r>
              <a:rPr lang="tr-TR" dirty="0"/>
              <a:t> </a:t>
            </a:r>
            <a:r>
              <a:rPr lang="tr-TR" dirty="0" err="1"/>
              <a:t>Studio</a:t>
            </a:r>
            <a:r>
              <a:rPr lang="tr-TR" dirty="0"/>
              <a:t> : </a:t>
            </a:r>
            <a:r>
              <a:rPr lang="tr-TR" dirty="0">
                <a:hlinkClick r:id="rId6"/>
              </a:rPr>
              <a:t>https://developer.android.com/studio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5A6C193C-8DD4-48DE-86AF-280F638B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Kurulum sırasındaki önemli detaylar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ABD5A38C-40E0-4929-A6DC-73A731540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756575" cy="4267200"/>
          </a:xfrm>
        </p:spPr>
        <p:txBody>
          <a:bodyPr/>
          <a:lstStyle/>
          <a:p>
            <a:r>
              <a:rPr lang="tr-TR" dirty="0"/>
              <a:t>VS </a:t>
            </a:r>
            <a:r>
              <a:rPr lang="tr-TR" dirty="0" err="1"/>
              <a:t>Code</a:t>
            </a:r>
            <a:r>
              <a:rPr lang="tr-TR" dirty="0"/>
              <a:t> Extensions kısmında </a:t>
            </a:r>
            <a:r>
              <a:rPr lang="tr-TR" dirty="0" err="1"/>
              <a:t>Flutter</a:t>
            </a:r>
            <a:r>
              <a:rPr lang="tr-TR" dirty="0"/>
              <a:t> eklentisini ekleyin</a:t>
            </a:r>
          </a:p>
        </p:txBody>
      </p:sp>
      <p:pic>
        <p:nvPicPr>
          <p:cNvPr id="12" name="Resim 11" descr="ekran görüntüsü, ekran, oturma, tablo içeren bir resim&#10;&#10;Açıklama otomatik olarak oluşturuldu">
            <a:extLst>
              <a:ext uri="{FF2B5EF4-FFF2-40B4-BE49-F238E27FC236}">
                <a16:creationId xmlns:a16="http://schemas.microsoft.com/office/drawing/2014/main" id="{41F670D5-293E-4DA8-B2F7-42B216791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420887"/>
            <a:ext cx="8111904" cy="41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Kurulum sırasındaki önemli detaylar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4267200"/>
          </a:xfrm>
        </p:spPr>
        <p:txBody>
          <a:bodyPr rtlCol="0"/>
          <a:lstStyle/>
          <a:p>
            <a:pPr rtl="0"/>
            <a:r>
              <a:rPr lang="tr-TR" dirty="0" err="1"/>
              <a:t>Flutter</a:t>
            </a:r>
            <a:r>
              <a:rPr lang="tr-TR" dirty="0"/>
              <a:t> SDK’ </a:t>
            </a:r>
            <a:r>
              <a:rPr lang="tr-TR" dirty="0" err="1"/>
              <a:t>yı</a:t>
            </a:r>
            <a:r>
              <a:rPr lang="tr-TR" dirty="0"/>
              <a:t> C:\src dizinine kaydedin.</a:t>
            </a:r>
          </a:p>
          <a:p>
            <a:pPr rtl="0"/>
            <a:r>
              <a:rPr lang="tr-TR" dirty="0" err="1"/>
              <a:t>Android</a:t>
            </a:r>
            <a:r>
              <a:rPr lang="tr-TR" dirty="0"/>
              <a:t> </a:t>
            </a:r>
            <a:r>
              <a:rPr lang="tr-TR" dirty="0" err="1"/>
              <a:t>Studio</a:t>
            </a:r>
            <a:r>
              <a:rPr lang="tr-TR" dirty="0"/>
              <a:t>’ dan bir Virtual Device Oluşturun.</a:t>
            </a:r>
          </a:p>
        </p:txBody>
      </p:sp>
      <p:pic>
        <p:nvPicPr>
          <p:cNvPr id="8" name="Resim 7" descr="ekran görüntüsü, ekran, bilgisayar, dizüstü içeren bir resim&#10;&#10;Açıklama otomatik olarak oluşturuldu">
            <a:extLst>
              <a:ext uri="{FF2B5EF4-FFF2-40B4-BE49-F238E27FC236}">
                <a16:creationId xmlns:a16="http://schemas.microsoft.com/office/drawing/2014/main" id="{20D08A06-3124-424A-97B5-F39778B328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2932790"/>
            <a:ext cx="7246541" cy="384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611DCC66-BA0C-491E-B69E-CCADAB58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tr-TR" dirty="0"/>
              <a:t>Kurulum sırasındaki önemli detaylar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F2A47A49-19D2-4A76-89D0-7445A1273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3852" y="1916832"/>
            <a:ext cx="10945216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tr-TR" dirty="0"/>
              <a:t>Windows </a:t>
            </a:r>
            <a:r>
              <a:rPr lang="tr-TR" dirty="0" err="1"/>
              <a:t>search</a:t>
            </a:r>
            <a:r>
              <a:rPr lang="tr-TR" dirty="0"/>
              <a:t> araçlığıyla Sistem Ortam Değişkenlerindeki </a:t>
            </a:r>
            <a:r>
              <a:rPr lang="tr-TR" dirty="0" err="1"/>
              <a:t>Path</a:t>
            </a:r>
            <a:r>
              <a:rPr lang="tr-TR" dirty="0"/>
              <a:t> kısmına </a:t>
            </a:r>
            <a:r>
              <a:rPr lang="tr-TR" dirty="0" err="1"/>
              <a:t>flutter</a:t>
            </a:r>
            <a:r>
              <a:rPr lang="tr-TR" dirty="0"/>
              <a:t> </a:t>
            </a:r>
            <a:r>
              <a:rPr lang="tr-TR" dirty="0" err="1"/>
              <a:t>sdk</a:t>
            </a:r>
            <a:r>
              <a:rPr lang="tr-TR" dirty="0"/>
              <a:t> </a:t>
            </a:r>
            <a:r>
              <a:rPr lang="tr-TR" dirty="0" err="1"/>
              <a:t>nın</a:t>
            </a:r>
            <a:r>
              <a:rPr lang="tr-TR" dirty="0"/>
              <a:t> yolunu belirtin. Bu terminalde </a:t>
            </a:r>
            <a:r>
              <a:rPr lang="tr-TR" dirty="0" err="1"/>
              <a:t>flutter</a:t>
            </a:r>
            <a:r>
              <a:rPr lang="tr-TR" dirty="0"/>
              <a:t> kodlarının kullanılmasını sağlayacak.</a:t>
            </a:r>
          </a:p>
        </p:txBody>
      </p:sp>
      <p:pic>
        <p:nvPicPr>
          <p:cNvPr id="9" name="Resim 8" descr="ekran görüntüsü, iç mekan, bilgisayar, masa içeren bir resim&#10;&#10;Açıklama otomatik olarak oluşturuldu">
            <a:extLst>
              <a:ext uri="{FF2B5EF4-FFF2-40B4-BE49-F238E27FC236}">
                <a16:creationId xmlns:a16="http://schemas.microsoft.com/office/drawing/2014/main" id="{01688F73-2484-47F8-827D-EB1ADE6E6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93" y="2708920"/>
            <a:ext cx="8928992" cy="3750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5A6C193C-8DD4-48DE-86AF-280F638B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Önemli </a:t>
            </a:r>
            <a:r>
              <a:rPr lang="tr-TR" dirty="0" err="1"/>
              <a:t>Flutter</a:t>
            </a:r>
            <a:r>
              <a:rPr lang="tr-TR" dirty="0"/>
              <a:t> Komutları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ABD5A38C-40E0-4929-A6DC-73A731540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756575" cy="4267200"/>
          </a:xfrm>
        </p:spPr>
        <p:txBody>
          <a:bodyPr/>
          <a:lstStyle/>
          <a:p>
            <a:r>
              <a:rPr lang="tr-TR" dirty="0" err="1"/>
              <a:t>Flutter</a:t>
            </a:r>
            <a:r>
              <a:rPr lang="tr-TR" dirty="0"/>
              <a:t> </a:t>
            </a:r>
            <a:r>
              <a:rPr lang="tr-TR" dirty="0" err="1"/>
              <a:t>doctor</a:t>
            </a:r>
            <a:r>
              <a:rPr lang="tr-TR" dirty="0"/>
              <a:t> : Kurulumdaki hataları görmemize yarar.</a:t>
            </a:r>
          </a:p>
          <a:p>
            <a:r>
              <a:rPr lang="tr-TR" dirty="0" err="1"/>
              <a:t>Flutter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UygulamaAdi</a:t>
            </a:r>
            <a:r>
              <a:rPr lang="tr-TR" dirty="0"/>
              <a:t> : </a:t>
            </a:r>
            <a:r>
              <a:rPr lang="tr-TR" dirty="0" err="1"/>
              <a:t>Flutter</a:t>
            </a:r>
            <a:r>
              <a:rPr lang="tr-TR" dirty="0"/>
              <a:t> projesi oluşturmaya yarar.</a:t>
            </a:r>
          </a:p>
          <a:p>
            <a:r>
              <a:rPr lang="tr-TR" dirty="0" err="1"/>
              <a:t>Flutter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 : Projeyi çalıştırır.</a:t>
            </a:r>
          </a:p>
          <a:p>
            <a:r>
              <a:rPr lang="tr-TR" dirty="0" err="1"/>
              <a:t>Flutter</a:t>
            </a:r>
            <a:r>
              <a:rPr lang="tr-TR" dirty="0"/>
              <a:t> </a:t>
            </a:r>
            <a:r>
              <a:rPr lang="tr-TR" dirty="0" err="1"/>
              <a:t>devices</a:t>
            </a:r>
            <a:r>
              <a:rPr lang="tr-TR" dirty="0"/>
              <a:t> : Aktif cihazları gösterir.</a:t>
            </a:r>
          </a:p>
          <a:p>
            <a:r>
              <a:rPr lang="tr-TR" dirty="0" err="1"/>
              <a:t>Flutter</a:t>
            </a:r>
            <a:r>
              <a:rPr lang="tr-TR" dirty="0"/>
              <a:t> </a:t>
            </a:r>
            <a:r>
              <a:rPr lang="tr-TR" dirty="0" err="1"/>
              <a:t>doctor</a:t>
            </a:r>
            <a:r>
              <a:rPr lang="tr-TR" dirty="0"/>
              <a:t> --</a:t>
            </a:r>
            <a:r>
              <a:rPr lang="tr-TR" dirty="0" err="1"/>
              <a:t>android-licanses</a:t>
            </a:r>
            <a:r>
              <a:rPr lang="tr-TR" dirty="0"/>
              <a:t> : </a:t>
            </a:r>
            <a:r>
              <a:rPr lang="tr-TR" dirty="0" err="1"/>
              <a:t>Android</a:t>
            </a:r>
            <a:r>
              <a:rPr lang="tr-TR" dirty="0"/>
              <a:t> lisanslarını yükler.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872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5A6C193C-8DD4-48DE-86AF-280F638B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Önemli </a:t>
            </a:r>
            <a:r>
              <a:rPr lang="tr-TR" dirty="0" err="1"/>
              <a:t>Flutter</a:t>
            </a:r>
            <a:r>
              <a:rPr lang="tr-TR" dirty="0"/>
              <a:t> Komutları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ABD5A38C-40E0-4929-A6DC-73A731540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756575" cy="4267200"/>
          </a:xfrm>
        </p:spPr>
        <p:txBody>
          <a:bodyPr/>
          <a:lstStyle/>
          <a:p>
            <a:r>
              <a:rPr lang="tr-TR" dirty="0" err="1"/>
              <a:t>Flutter</a:t>
            </a:r>
            <a:r>
              <a:rPr lang="tr-TR" dirty="0"/>
              <a:t> </a:t>
            </a:r>
            <a:r>
              <a:rPr lang="tr-TR" dirty="0" err="1"/>
              <a:t>doctor</a:t>
            </a:r>
            <a:r>
              <a:rPr lang="tr-TR" dirty="0"/>
              <a:t> : Kurulumdaki hataları görmemize yarar.</a:t>
            </a:r>
          </a:p>
          <a:p>
            <a:r>
              <a:rPr lang="tr-TR" dirty="0" err="1"/>
              <a:t>Flutter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UygulamaAdi</a:t>
            </a:r>
            <a:r>
              <a:rPr lang="tr-TR" dirty="0"/>
              <a:t> : </a:t>
            </a:r>
            <a:r>
              <a:rPr lang="tr-TR" dirty="0" err="1"/>
              <a:t>Flutter</a:t>
            </a:r>
            <a:r>
              <a:rPr lang="tr-TR" dirty="0"/>
              <a:t> projesi oluşturmaya yarar.</a:t>
            </a:r>
          </a:p>
          <a:p>
            <a:r>
              <a:rPr lang="tr-TR" dirty="0" err="1"/>
              <a:t>Flutter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 : Projeyi çalıştırır.</a:t>
            </a:r>
          </a:p>
          <a:p>
            <a:r>
              <a:rPr lang="tr-TR" dirty="0" err="1"/>
              <a:t>Flutter</a:t>
            </a:r>
            <a:r>
              <a:rPr lang="tr-TR" dirty="0"/>
              <a:t> </a:t>
            </a:r>
            <a:r>
              <a:rPr lang="tr-TR" dirty="0" err="1"/>
              <a:t>devices</a:t>
            </a:r>
            <a:r>
              <a:rPr lang="tr-TR" dirty="0"/>
              <a:t> : Aktif cihazları gösterir.</a:t>
            </a:r>
          </a:p>
          <a:p>
            <a:r>
              <a:rPr lang="tr-TR" dirty="0" err="1"/>
              <a:t>Flutter</a:t>
            </a:r>
            <a:r>
              <a:rPr lang="tr-TR" dirty="0"/>
              <a:t> </a:t>
            </a:r>
            <a:r>
              <a:rPr lang="tr-TR" dirty="0" err="1"/>
              <a:t>doctor</a:t>
            </a:r>
            <a:r>
              <a:rPr lang="tr-TR" dirty="0"/>
              <a:t> --</a:t>
            </a:r>
            <a:r>
              <a:rPr lang="tr-TR" dirty="0" err="1"/>
              <a:t>android-licanses</a:t>
            </a:r>
            <a:r>
              <a:rPr lang="tr-TR" dirty="0"/>
              <a:t> : </a:t>
            </a:r>
            <a:r>
              <a:rPr lang="tr-TR" dirty="0" err="1"/>
              <a:t>Android</a:t>
            </a:r>
            <a:r>
              <a:rPr lang="tr-TR" dirty="0"/>
              <a:t> lisanslarını yükler.</a:t>
            </a:r>
          </a:p>
          <a:p>
            <a:r>
              <a:rPr lang="tr-TR" dirty="0" err="1"/>
              <a:t>Flutter</a:t>
            </a:r>
            <a:r>
              <a:rPr lang="tr-TR" dirty="0"/>
              <a:t> </a:t>
            </a:r>
            <a:r>
              <a:rPr lang="tr-TR" dirty="0" err="1"/>
              <a:t>packages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: </a:t>
            </a:r>
            <a:r>
              <a:rPr lang="tr-TR" dirty="0" err="1"/>
              <a:t>Flutter</a:t>
            </a:r>
            <a:r>
              <a:rPr lang="tr-TR"/>
              <a:t> paketlerini yükler.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302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052DA8-6A4D-438C-8FE6-654CC668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713" y="2492896"/>
            <a:ext cx="5978027" cy="1020762"/>
          </a:xfrm>
        </p:spPr>
        <p:txBody>
          <a:bodyPr>
            <a:normAutofit/>
          </a:bodyPr>
          <a:lstStyle/>
          <a:p>
            <a:r>
              <a:rPr lang="tr-TR" sz="6600" b="1" dirty="0"/>
              <a:t>TEŞEKKÜRLER </a:t>
            </a:r>
          </a:p>
        </p:txBody>
      </p:sp>
    </p:spTree>
    <p:extLst>
      <p:ext uri="{BB962C8B-B14F-4D97-AF65-F5344CB8AC3E}">
        <p14:creationId xmlns:p14="http://schemas.microsoft.com/office/powerpoint/2010/main" val="325087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zı Tahtası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4_TF02804846_TF02804846" id="{EB671898-DFF6-4A21-9F6F-F4BD7303EE4C}" vid="{EA7E2B1D-C724-4643-A28D-720D24334D3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216</Words>
  <Application>Microsoft Office PowerPoint</Application>
  <PresentationFormat>Özel</PresentationFormat>
  <Paragraphs>34</Paragraphs>
  <Slides>8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Yazı Tahtası 16x9</vt:lpstr>
      <vt:lpstr>FLUTTER WORKSHOP</vt:lpstr>
      <vt:lpstr>Flutter Kurulumu İçin Gerekenler</vt:lpstr>
      <vt:lpstr>Kurulum sırasındaki önemli detaylar</vt:lpstr>
      <vt:lpstr>Kurulum sırasındaki önemli detaylar</vt:lpstr>
      <vt:lpstr>Kurulum sırasındaki önemli detaylar</vt:lpstr>
      <vt:lpstr>Önemli Flutter Komutları</vt:lpstr>
      <vt:lpstr>Önemli Flutter Komutları</vt:lpstr>
      <vt:lpstr>TEŞEKKÜRLER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WORKSHOP</dc:title>
  <dc:creator>kivancozgur@posta.mu.edu.tr</dc:creator>
  <cp:lastModifiedBy>kivancozgur@posta.mu.edu.tr</cp:lastModifiedBy>
  <cp:revision>4</cp:revision>
  <dcterms:created xsi:type="dcterms:W3CDTF">2019-12-24T13:10:30Z</dcterms:created>
  <dcterms:modified xsi:type="dcterms:W3CDTF">2019-12-24T13:34:23Z</dcterms:modified>
</cp:coreProperties>
</file>