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0" r:id="rId3"/>
    <p:sldId id="30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8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1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2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7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1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4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70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4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8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8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34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08E30-903C-4DC3-A781-7B7E3CD6DCD4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0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VERİ TABANI YÖNETİM SİSTEMLERİ BÖLÜM </a:t>
            </a:r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 smtClean="0"/>
              <a:t>ÖĞR.GÖR. ERCÜMENT GÜVENÇ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18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ÖRNEK UYGULAMA ÇALIŞMASI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1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Bir üniversite için öğrenci bilgi sisteminin veri tabanı tasarımını yapalım. Veritabanında yer alan varlıklar Üniversite, Fakülte, Bölüm, Ders, Öğrenci, Personel, Sınav, Not ve Kullanıcı şeklindedir.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Bu varlıklara ait nitelikleri belirleyerek varlık ilişki diyagramını oluşturunuz,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Oluşturulan </a:t>
            </a:r>
            <a:r>
              <a:rPr lang="tr-TR" dirty="0" err="1" smtClean="0"/>
              <a:t>ERD’ye</a:t>
            </a:r>
            <a:r>
              <a:rPr lang="tr-TR" dirty="0" smtClean="0"/>
              <a:t> göre Access uygulamasında tabloları ve alanları oluşturunuz,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Tablolar arasındaki ilişkileri tanımlayınız.</a:t>
            </a: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24854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ÖRNEK UYGULAMA ÇALIŞMASI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1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OLUŞTURULACAK SORGULAR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Derslere kayıtlı öğrencilerin listesini gösteren sorguyu oluşturunuz,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Ders veren öğretim görevlilerini gösteren sorguyu oluşturunuz,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Fakülte-Bölüm Öğrenci listesini gösteren sorguyu oluşturunuz,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Fakülte-Bölüm Ders listesini gösteren sorguyu oluşturunuz,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Öğrencilerin derslerden aldıkları notları listeleyen sorguyu oluşturunuz.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2987377182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21464</TotalTime>
  <Words>115</Words>
  <Application>Microsoft Office PowerPoint</Application>
  <PresentationFormat>Geniş ekran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Geçmişe bakış</vt:lpstr>
      <vt:lpstr>VERİ TABANI YÖNETİM SİSTEMLERİ BÖLÜM 4</vt:lpstr>
      <vt:lpstr>ÖRNEK UYGULAMA ÇALIŞMASI </vt:lpstr>
      <vt:lpstr>ÖRNEK UYGULAMA ÇALIŞMASI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TABANI YÖNETİM SİSTEMLERİ</dc:title>
  <dc:creator>eguvenc</dc:creator>
  <cp:lastModifiedBy>eguvenc</cp:lastModifiedBy>
  <cp:revision>322</cp:revision>
  <dcterms:created xsi:type="dcterms:W3CDTF">2019-02-11T08:13:35Z</dcterms:created>
  <dcterms:modified xsi:type="dcterms:W3CDTF">2019-03-12T05:57:12Z</dcterms:modified>
</cp:coreProperties>
</file>