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A9A9-5DB9-41D6-99EB-84BD93193C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HacI</a:t>
            </a:r>
            <a:r>
              <a:rPr lang="en-US" dirty="0"/>
              <a:t> TURKISH COFFE </a:t>
            </a:r>
            <a:r>
              <a:rPr lang="en-US"/>
              <a:t>CAFÉ Investment FOR FIRST PLACE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95FE7B-6AFC-4844-AB68-623FB28ACC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KIVANC USLU</a:t>
            </a:r>
          </a:p>
          <a:p>
            <a:r>
              <a:rPr lang="en-US" dirty="0"/>
              <a:t>COURSERA CAPSTONE PROJECT – DATA SCIENCE</a:t>
            </a:r>
          </a:p>
        </p:txBody>
      </p:sp>
    </p:spTree>
    <p:extLst>
      <p:ext uri="{BB962C8B-B14F-4D97-AF65-F5344CB8AC3E}">
        <p14:creationId xmlns:p14="http://schemas.microsoft.com/office/powerpoint/2010/main" val="405605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7AB2-07E2-4E91-8677-EBA8087A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DATA SOUCES BEING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809DC-CD58-4EB5-A7E3-B6241A0E7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RICH NEIGHBORHOOD TABLE</a:t>
            </a:r>
          </a:p>
          <a:p>
            <a:r>
              <a:rPr lang="en-US" dirty="0"/>
              <a:t>FOURSQUARE API - VENUE</a:t>
            </a:r>
          </a:p>
          <a:p>
            <a:r>
              <a:rPr lang="en-US" dirty="0"/>
              <a:t>MAPREQUEST API - LOCATION</a:t>
            </a:r>
          </a:p>
        </p:txBody>
      </p:sp>
    </p:spTree>
    <p:extLst>
      <p:ext uri="{BB962C8B-B14F-4D97-AF65-F5344CB8AC3E}">
        <p14:creationId xmlns:p14="http://schemas.microsoft.com/office/powerpoint/2010/main" val="224874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29DE14-439D-46D4-A66F-218479F0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568" y="166234"/>
            <a:ext cx="10804780" cy="1478570"/>
          </a:xfrm>
        </p:spPr>
        <p:txBody>
          <a:bodyPr/>
          <a:lstStyle/>
          <a:p>
            <a:r>
              <a:rPr lang="en-US" dirty="0"/>
              <a:t>ISTANBUL 21 RICH (HIGH INCOME) NEIGHBORHOODS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3A0B83-7E19-4582-817E-98A62C389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800" y="1889445"/>
            <a:ext cx="7246620" cy="439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6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EC6D-68BD-4474-B3BE-B8DE9B400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4054"/>
            <a:ext cx="9905998" cy="1478570"/>
          </a:xfrm>
        </p:spPr>
        <p:txBody>
          <a:bodyPr/>
          <a:lstStyle/>
          <a:p>
            <a:r>
              <a:rPr lang="en-US" dirty="0"/>
              <a:t>21 RICH NEIGHBORHOODS ARE SCATTERED SO WE need to ANALYZE THIS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914B4E-6443-4E68-BEB4-760199931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303" y="1848464"/>
            <a:ext cx="7635240" cy="478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A657-74E1-4898-9BAA-29AAE804B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9172"/>
          </a:xfrm>
        </p:spPr>
        <p:txBody>
          <a:bodyPr/>
          <a:lstStyle/>
          <a:p>
            <a:r>
              <a:rPr lang="en-US" dirty="0"/>
              <a:t>TOP VENUES IN NEIGBORHOODS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080992-1061-4C0A-9330-7F5558A4D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" y="1843179"/>
            <a:ext cx="11559540" cy="421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6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D2092-AB3D-432A-8A49-32FC7622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34" y="-138424"/>
            <a:ext cx="11306498" cy="1039735"/>
          </a:xfrm>
        </p:spPr>
        <p:txBody>
          <a:bodyPr>
            <a:normAutofit/>
          </a:bodyPr>
          <a:lstStyle/>
          <a:p>
            <a:r>
              <a:rPr lang="en-US" sz="2400" b="1" dirty="0"/>
              <a:t>GOKTURK</a:t>
            </a:r>
            <a:r>
              <a:rPr lang="en-US" sz="2400" dirty="0"/>
              <a:t> seems to BE PERFECT PLACE TO BE INVESTED EVEN IN THE SAME CLUSTER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EF1D4F-F11A-433F-B2A0-EC64FB3AF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48" y="901311"/>
            <a:ext cx="11238271" cy="541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454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0200-1AAE-4A02-93EB-D132EEA91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FuRTHER</a:t>
            </a:r>
            <a:r>
              <a:rPr lang="en-US" dirty="0"/>
              <a:t> INVESTIGATIONS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30E2A8-0587-46B5-987D-2ECC14ED7E14}"/>
              </a:ext>
            </a:extLst>
          </p:cNvPr>
          <p:cNvSpPr/>
          <p:nvPr/>
        </p:nvSpPr>
        <p:spPr>
          <a:xfrm>
            <a:off x="1141413" y="2234566"/>
            <a:ext cx="80599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Existing venue details – recommendation, venue rating, likes so 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Renting coffee shop(Café) place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Employee availability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Commute options.</a:t>
            </a:r>
          </a:p>
        </p:txBody>
      </p:sp>
    </p:spTree>
    <p:extLst>
      <p:ext uri="{BB962C8B-B14F-4D97-AF65-F5344CB8AC3E}">
        <p14:creationId xmlns:p14="http://schemas.microsoft.com/office/powerpoint/2010/main" val="394000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</TotalTime>
  <Words>95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HacI TURKISH COFFE CAFÉ Investment FOR FIRST PLACE</vt:lpstr>
      <vt:lpstr>WHAT DATA SOUCES BEING USED</vt:lpstr>
      <vt:lpstr>ISTANBUL 21 RICH (HIGH INCOME) NEIGHBORHOODS</vt:lpstr>
      <vt:lpstr>21 RICH NEIGHBORHOODS ARE SCATTERED SO WE need to ANALYZE THIS</vt:lpstr>
      <vt:lpstr>TOP VENUES IN NEIGBORHOODS</vt:lpstr>
      <vt:lpstr>GOKTURK seems to BE PERFECT PLACE TO BE INVESTED EVEN IN THE SAME CLUSTER</vt:lpstr>
      <vt:lpstr>FuRTHER INVESTIGATIONS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HacI TURKISH COFFE CAFÉ Investment</dc:title>
  <dc:creator>Kivanc Uslu</dc:creator>
  <cp:lastModifiedBy>Kivanc Uslu</cp:lastModifiedBy>
  <cp:revision>4</cp:revision>
  <dcterms:created xsi:type="dcterms:W3CDTF">2019-01-01T20:53:06Z</dcterms:created>
  <dcterms:modified xsi:type="dcterms:W3CDTF">2019-01-01T21:13:09Z</dcterms:modified>
</cp:coreProperties>
</file>