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804" y="3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3E2A6C75-DC2F-4FE8-93F4-00A716C46DC3}" type="datetimeFigureOut">
              <a:rPr lang="en-US" smtClean="0"/>
              <a:pPr/>
              <a:t>1/19/2022</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201B65B0-6A8E-4E94-A3E5-4208581290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2A6C75-DC2F-4FE8-93F4-00A716C46DC3}"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B65B0-6A8E-4E94-A3E5-420858129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2A6C75-DC2F-4FE8-93F4-00A716C46DC3}"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B65B0-6A8E-4E94-A3E5-420858129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E2A6C75-DC2F-4FE8-93F4-00A716C46DC3}" type="datetimeFigureOut">
              <a:rPr lang="en-US" smtClean="0"/>
              <a:pPr/>
              <a:t>1/19/2022</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201B65B0-6A8E-4E94-A3E5-420858129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3E2A6C75-DC2F-4FE8-93F4-00A716C46DC3}" type="datetimeFigureOut">
              <a:rPr lang="en-US" smtClean="0"/>
              <a:pPr/>
              <a:t>1/19/2022</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201B65B0-6A8E-4E94-A3E5-420858129044}"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3E2A6C75-DC2F-4FE8-93F4-00A716C46DC3}" type="datetimeFigureOut">
              <a:rPr lang="en-US" smtClean="0"/>
              <a:pPr/>
              <a:t>1/19/2022</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01B65B0-6A8E-4E94-A3E5-420858129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3E2A6C75-DC2F-4FE8-93F4-00A716C46DC3}"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201B65B0-6A8E-4E94-A3E5-420858129044}"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E2A6C75-DC2F-4FE8-93F4-00A716C46DC3}" type="datetimeFigureOut">
              <a:rPr lang="en-US" smtClean="0"/>
              <a:pPr/>
              <a:t>1/19/2022</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B65B0-6A8E-4E94-A3E5-420858129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2A6C75-DC2F-4FE8-93F4-00A716C46DC3}" type="datetimeFigureOut">
              <a:rPr lang="en-US" smtClean="0"/>
              <a:pPr/>
              <a:t>1/19/2022</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B65B0-6A8E-4E94-A3E5-420858129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E2A6C75-DC2F-4FE8-93F4-00A716C46DC3}" type="datetimeFigureOut">
              <a:rPr lang="en-US" smtClean="0"/>
              <a:pPr/>
              <a:t>1/19/2022</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B65B0-6A8E-4E94-A3E5-4208581290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3E2A6C75-DC2F-4FE8-93F4-00A716C46DC3}"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01B65B0-6A8E-4E94-A3E5-420858129044}"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3E2A6C75-DC2F-4FE8-93F4-00A716C46DC3}" type="datetimeFigureOut">
              <a:rPr lang="en-US" smtClean="0"/>
              <a:pPr/>
              <a:t>1/19/2022</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201B65B0-6A8E-4E94-A3E5-420858129044}"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Logistics regression</a:t>
            </a:r>
            <a:endParaRPr lang="en-US" dirty="0"/>
          </a:p>
        </p:txBody>
      </p:sp>
      <p:sp>
        <p:nvSpPr>
          <p:cNvPr id="3" name="Subtitle 2"/>
          <p:cNvSpPr>
            <a:spLocks noGrp="1"/>
          </p:cNvSpPr>
          <p:nvPr>
            <p:ph type="subTitle" idx="1"/>
          </p:nvPr>
        </p:nvSpPr>
        <p:spPr/>
        <p:txBody>
          <a:bodyPr/>
          <a:lstStyle/>
          <a:p>
            <a:r>
              <a:rPr lang="en-US" dirty="0" smtClean="0"/>
              <a:t>ml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Logistics regression</a:t>
            </a:r>
            <a:r>
              <a:rPr lang="en-US" dirty="0" smtClean="0"/>
              <a:t>:-</a:t>
            </a:r>
          </a:p>
          <a:p>
            <a:r>
              <a:rPr lang="en-US" dirty="0" smtClean="0"/>
              <a:t>Logistics regression is type of supervised machine learning where it is used to solve classification problems.</a:t>
            </a:r>
          </a:p>
          <a:p>
            <a:r>
              <a:rPr lang="en-US" b="1" dirty="0" smtClean="0"/>
              <a:t>Example</a:t>
            </a:r>
            <a:r>
              <a:rPr lang="en-US" dirty="0" smtClean="0"/>
              <a:t>:- when we have to predict if a student passes or fails in an exam when the number of hours spend studying is given as a feature, the response variables has two values, pass.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What  function we used in logistic regression?</a:t>
            </a:r>
            <a:endParaRPr lang="en-US" b="1" dirty="0" smtClean="0">
              <a:solidFill>
                <a:srgbClr val="FF0000"/>
              </a:solidFill>
            </a:endParaRPr>
          </a:p>
          <a:p>
            <a:r>
              <a:rPr lang="en-US" dirty="0" smtClean="0">
                <a:solidFill>
                  <a:schemeClr val="tx1"/>
                </a:solidFill>
              </a:rPr>
              <a:t>Here we can use sigmoid function:- </a:t>
            </a:r>
          </a:p>
          <a:p>
            <a:r>
              <a:rPr lang="en-US" dirty="0" smtClean="0">
                <a:solidFill>
                  <a:schemeClr val="tx1"/>
                </a:solidFill>
              </a:rPr>
              <a:t>        sigmoid function tying to convert the independent variable(feature) into a expression of probability that ranges between 0-1 with respect to dependent variable.</a:t>
            </a:r>
          </a:p>
          <a:p>
            <a:r>
              <a:rPr lang="en-US" dirty="0" smtClean="0">
                <a:solidFill>
                  <a:schemeClr val="tx1"/>
                </a:solidFill>
              </a:rPr>
              <a:t>Formula:- Y=1/1+e-x</a:t>
            </a:r>
          </a:p>
          <a:p>
            <a:r>
              <a:rPr lang="en-US" dirty="0" smtClean="0">
                <a:solidFill>
                  <a:schemeClr val="tx1"/>
                </a:solidFill>
              </a:rPr>
              <a:t>X=independent variable(transformed) ,e=2.718</a:t>
            </a:r>
          </a:p>
          <a:p>
            <a:r>
              <a:rPr lang="en-US" dirty="0" smtClean="0">
                <a:solidFill>
                  <a:schemeClr val="tx1"/>
                </a:solidFill>
              </a:rPr>
              <a:t>e= natural logarithm base(Euler’s number)</a:t>
            </a:r>
          </a:p>
          <a:p>
            <a:endParaRPr lang="en-US" dirty="0" smtClean="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Types of logistic regression:-</a:t>
            </a:r>
          </a:p>
          <a:p>
            <a:r>
              <a:rPr lang="en-US" dirty="0" smtClean="0"/>
              <a:t>There are two types of logistics regression:-</a:t>
            </a:r>
          </a:p>
          <a:p>
            <a:r>
              <a:rPr lang="en-US" b="1" dirty="0" smtClean="0"/>
              <a:t>1.Bionomial logistic regression</a:t>
            </a:r>
            <a:r>
              <a:rPr lang="en-US" dirty="0" smtClean="0"/>
              <a:t>:- where the response variable has two values 0 and 1 or pass and fail or true or false.</a:t>
            </a:r>
          </a:p>
          <a:p>
            <a:r>
              <a:rPr lang="en-US" b="1" dirty="0" smtClean="0"/>
              <a:t>2.Multinomial logistic regression</a:t>
            </a:r>
            <a:r>
              <a:rPr lang="en-US" dirty="0" smtClean="0"/>
              <a:t>:- here can be deals with situation where the response variables values.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The application of logistic regression</a:t>
            </a:r>
            <a:r>
              <a:rPr lang="en-US" dirty="0" smtClean="0"/>
              <a:t>:-</a:t>
            </a:r>
            <a:endParaRPr lang="en-US" dirty="0"/>
          </a:p>
          <a:p>
            <a:r>
              <a:rPr lang="en-US" dirty="0" smtClean="0"/>
              <a:t>Logistics regression is used in various fields. including machine learning</a:t>
            </a:r>
            <a:r>
              <a:rPr lang="en-US" dirty="0" smtClean="0"/>
              <a:t>, most medical fields, and social sciences. </a:t>
            </a:r>
          </a:p>
          <a:p>
            <a:r>
              <a:rPr lang="en-US" dirty="0" smtClean="0"/>
              <a:t>Example:- The trauma and injury severity score(TRISS), which is widely used to predict mortality in injured patients, was originally developed by </a:t>
            </a:r>
            <a:r>
              <a:rPr lang="en-US" dirty="0" err="1" smtClean="0"/>
              <a:t>boyd</a:t>
            </a:r>
            <a:r>
              <a:rPr lang="en-US" dirty="0" smtClean="0"/>
              <a:t> et al. using LG.</a:t>
            </a:r>
          </a:p>
          <a:p>
            <a:r>
              <a:rPr lang="en-US" dirty="0" smtClean="0"/>
              <a:t>Applications:-1.fraud detection   2.disease diagnosis  3.emergencey detection   4.email is spam or not spam.  </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Why logistic regression is used to solve classification problems?</a:t>
            </a:r>
          </a:p>
          <a:p>
            <a:r>
              <a:rPr lang="en-US" dirty="0" smtClean="0"/>
              <a:t>Logistic regression is easier to implement, interpret, and very efficient to train. It is very fast at classifying unknown records. It performed well when the dataset is linearly separable. It can interpret model coefficients as indicators of </a:t>
            </a:r>
            <a:r>
              <a:rPr lang="en-US" smtClean="0"/>
              <a:t>feature importance.</a:t>
            </a:r>
            <a:endParaRPr lang="en-US" dirty="0" smtClean="0"/>
          </a:p>
          <a:p>
            <a:endParaRPr lang="en-US" b="1"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134</TotalTime>
  <Words>295</Words>
  <Application>Microsoft Office PowerPoint</Application>
  <PresentationFormat>On-screen Show (4:3)</PresentationFormat>
  <Paragraphs>21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Trek</vt:lpstr>
      <vt:lpstr>Logistics regression</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Logistics regression</dc:title>
  <dc:creator>om</dc:creator>
  <cp:lastModifiedBy>om</cp:lastModifiedBy>
  <cp:revision>15</cp:revision>
  <dcterms:created xsi:type="dcterms:W3CDTF">2022-01-18T04:58:12Z</dcterms:created>
  <dcterms:modified xsi:type="dcterms:W3CDTF">2022-01-19T05:31:29Z</dcterms:modified>
</cp:coreProperties>
</file>