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804" y="3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DE06A1A-78C6-4887-99E7-A0BC6B9AF554}" type="datetimeFigureOut">
              <a:rPr lang="en-US" smtClean="0"/>
              <a:t>1/28/2022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ACB434-2AED-420B-8F56-F6B46F88A06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E06A1A-78C6-4887-99E7-A0BC6B9AF55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CB434-2AED-420B-8F56-F6B46F88A0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E06A1A-78C6-4887-99E7-A0BC6B9AF55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CB434-2AED-420B-8F56-F6B46F88A0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E06A1A-78C6-4887-99E7-A0BC6B9AF55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CB434-2AED-420B-8F56-F6B46F88A0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DE06A1A-78C6-4887-99E7-A0BC6B9AF55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CB434-2AED-420B-8F56-F6B46F88A06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E06A1A-78C6-4887-99E7-A0BC6B9AF554}"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CB434-2AED-420B-8F56-F6B46F88A0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DE06A1A-78C6-4887-99E7-A0BC6B9AF554}"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ACB434-2AED-420B-8F56-F6B46F88A06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DE06A1A-78C6-4887-99E7-A0BC6B9AF554}"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ACB434-2AED-420B-8F56-F6B46F88A06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06A1A-78C6-4887-99E7-A0BC6B9AF554}"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ACB434-2AED-420B-8F56-F6B46F88A0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E06A1A-78C6-4887-99E7-A0BC6B9AF554}"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CB434-2AED-420B-8F56-F6B46F88A06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DE06A1A-78C6-4887-99E7-A0BC6B9AF554}"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ACB434-2AED-420B-8F56-F6B46F88A06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E06A1A-78C6-4887-99E7-A0BC6B9AF554}" type="datetimeFigureOut">
              <a:rPr lang="en-US" smtClean="0"/>
              <a:t>1/28/2022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ACB434-2AED-420B-8F56-F6B46F88A06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Feature scaling</a:t>
            </a:r>
            <a:endParaRPr lang="en-US" dirty="0"/>
          </a:p>
        </p:txBody>
      </p:sp>
      <p:sp>
        <p:nvSpPr>
          <p:cNvPr id="3" name="Subtitle 2"/>
          <p:cNvSpPr>
            <a:spLocks noGrp="1"/>
          </p:cNvSpPr>
          <p:nvPr>
            <p:ph type="subTitle" idx="1"/>
          </p:nvPr>
        </p:nvSpPr>
        <p:spPr/>
        <p:txBody>
          <a:bodyPr/>
          <a:lstStyle/>
          <a:p>
            <a:r>
              <a:rPr lang="en-US" dirty="0" smtClean="0"/>
              <a:t>Machine learning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3200" dirty="0" smtClean="0"/>
              <a:t>Feature scaling:-</a:t>
            </a:r>
          </a:p>
          <a:p>
            <a:r>
              <a:rPr lang="en-US" sz="3200" dirty="0" smtClean="0"/>
              <a:t/>
            </a:r>
            <a:br>
              <a:rPr lang="en-US" sz="3200" dirty="0" smtClean="0"/>
            </a:br>
            <a:r>
              <a:rPr lang="en-US" sz="3200" dirty="0" smtClean="0"/>
              <a:t>Feature scaling is one of the most important data preprocessing step in machine learning. Algorithms that compute the distance between the features are biased towards numerically larger values if the data is not scaled</a:t>
            </a:r>
            <a:r>
              <a:rPr lang="en-US" sz="3200" dirty="0" smtClean="0"/>
              <a:t>.</a:t>
            </a:r>
          </a:p>
          <a:p>
            <a:r>
              <a:rPr lang="en-US" sz="3200" dirty="0" smtClean="0"/>
              <a:t> </a:t>
            </a:r>
            <a:r>
              <a:rPr lang="en-US" sz="3200" dirty="0" smtClean="0"/>
              <a:t>Also, feature scaling helps </a:t>
            </a:r>
            <a:r>
              <a:rPr lang="en-US" sz="3200" b="1" dirty="0" smtClean="0"/>
              <a:t>machine learning</a:t>
            </a:r>
            <a:r>
              <a:rPr lang="en-US" sz="3200" dirty="0" smtClean="0"/>
              <a:t>, and </a:t>
            </a:r>
            <a:r>
              <a:rPr lang="en-US" sz="3200" b="1" dirty="0" smtClean="0"/>
              <a:t>deep learning </a:t>
            </a:r>
            <a:r>
              <a:rPr lang="en-US" sz="3200" dirty="0" smtClean="0"/>
              <a:t>algorithms train and converge faster.</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Example of feature scaling :-</a:t>
            </a:r>
          </a:p>
          <a:p>
            <a:r>
              <a:rPr lang="en-US" dirty="0" smtClean="0"/>
              <a:t>one feature is entirely in kilograms while the other is in grams, another one is liters, and so on. How can we use these features when they vary so vastly in terms of what they’re presenting? That is where the concept of feature scaling is used</a:t>
            </a: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There are two techniques of feature scaling:-</a:t>
            </a:r>
          </a:p>
          <a:p>
            <a:r>
              <a:rPr lang="en-US" dirty="0" smtClean="0"/>
              <a:t>1.Normalization or min-max scaling:</a:t>
            </a:r>
          </a:p>
          <a:p>
            <a:r>
              <a:rPr lang="en-US" dirty="0" smtClean="0"/>
              <a:t>2.Standardization: </a:t>
            </a:r>
          </a:p>
          <a:p>
            <a:r>
              <a:rPr lang="en-US" b="1" dirty="0" smtClean="0"/>
              <a:t>1.Normalization</a:t>
            </a:r>
            <a:r>
              <a:rPr lang="en-US" dirty="0" smtClean="0"/>
              <a:t> :-</a:t>
            </a:r>
          </a:p>
          <a:p>
            <a:r>
              <a:rPr lang="en-US" dirty="0" smtClean="0"/>
              <a:t>Normalization is a scaling technique in which values are shifted and rescaled so that they end up ranging between 0 and 1. It is also known as Min-Max scaling. The new point is calculated as: </a:t>
            </a:r>
            <a:endParaRPr lang="en-US" dirty="0" smtClean="0"/>
          </a:p>
          <a:p>
            <a:r>
              <a:rPr lang="en-US" dirty="0" smtClean="0"/>
              <a:t>new </a:t>
            </a:r>
            <a:r>
              <a:rPr lang="en-US" dirty="0" smtClean="0"/>
              <a:t>= (X - </a:t>
            </a:r>
            <a:r>
              <a:rPr lang="en-US" dirty="0" err="1" smtClean="0"/>
              <a:t>X_min</a:t>
            </a:r>
            <a:r>
              <a:rPr lang="en-US" dirty="0" smtClean="0"/>
              <a:t>)/(</a:t>
            </a:r>
            <a:r>
              <a:rPr lang="en-US" dirty="0" err="1" smtClean="0"/>
              <a:t>X_max</a:t>
            </a:r>
            <a:r>
              <a:rPr lang="en-US" dirty="0" smtClean="0"/>
              <a:t> - </a:t>
            </a:r>
            <a:r>
              <a:rPr lang="en-US" dirty="0" err="1" smtClean="0"/>
              <a:t>X_min</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2.Standardization:-</a:t>
            </a:r>
          </a:p>
          <a:p>
            <a:r>
              <a:rPr lang="en-US" dirty="0" smtClean="0"/>
              <a:t>Standardization is another scaling technique where the values are centered around the mean with a unit standard deviation. This means that the mean of the attribute becomes zero and the resultant distribution has a unit standard deviation. </a:t>
            </a:r>
            <a:endParaRPr lang="en-US" dirty="0" smtClean="0"/>
          </a:p>
          <a:p>
            <a:r>
              <a:rPr lang="en-US" dirty="0" smtClean="0"/>
              <a:t>The </a:t>
            </a:r>
            <a:r>
              <a:rPr lang="en-US" dirty="0" smtClean="0"/>
              <a:t>new point is calculated as</a:t>
            </a:r>
            <a:r>
              <a:rPr lang="en-US" dirty="0" smtClean="0"/>
              <a:t>:</a:t>
            </a:r>
          </a:p>
          <a:p>
            <a:r>
              <a:rPr lang="en-US" dirty="0" smtClean="0"/>
              <a:t> </a:t>
            </a:r>
            <a:r>
              <a:rPr lang="en-US" dirty="0" err="1" smtClean="0"/>
              <a:t>X_new</a:t>
            </a:r>
            <a:r>
              <a:rPr lang="en-US" dirty="0" smtClean="0"/>
              <a:t> = (X - mean</a:t>
            </a:r>
            <a:r>
              <a:rPr lang="en-US" smtClean="0"/>
              <a:t>)/</a:t>
            </a:r>
            <a:r>
              <a:rPr lang="en-US" smtClean="0"/>
              <a:t>Std</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TotalTime>
  <Words>186</Words>
  <Application>Microsoft Office PowerPoint</Application>
  <PresentationFormat>On-screen Show (4:3)</PresentationFormat>
  <Paragraphs>17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Feature scaling</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scaling</dc:title>
  <dc:creator>om</dc:creator>
  <cp:lastModifiedBy>om</cp:lastModifiedBy>
  <cp:revision>2</cp:revision>
  <dcterms:created xsi:type="dcterms:W3CDTF">2022-01-28T04:52:14Z</dcterms:created>
  <dcterms:modified xsi:type="dcterms:W3CDTF">2022-01-28T05:09:11Z</dcterms:modified>
</cp:coreProperties>
</file>