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7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FA80984-E5F0-4DA6-8429-0D5CF72CF9A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9E9BE85-563E-425E-B55C-4D57DB672C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A80984-E5F0-4DA6-8429-0D5CF72CF9A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E9BE85-563E-425E-B55C-4D57DB672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A80984-E5F0-4DA6-8429-0D5CF72CF9A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E9BE85-563E-425E-B55C-4D57DB672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A80984-E5F0-4DA6-8429-0D5CF72CF9A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E9BE85-563E-425E-B55C-4D57DB672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FA80984-E5F0-4DA6-8429-0D5CF72CF9A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9E9BE85-563E-425E-B55C-4D57DB672C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A80984-E5F0-4DA6-8429-0D5CF72CF9A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9E9BE85-563E-425E-B55C-4D57DB672C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A80984-E5F0-4DA6-8429-0D5CF72CF9A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9E9BE85-563E-425E-B55C-4D57DB672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A80984-E5F0-4DA6-8429-0D5CF72CF9A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E9BE85-563E-425E-B55C-4D57DB672C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A80984-E5F0-4DA6-8429-0D5CF72CF9A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E9BE85-563E-425E-B55C-4D57DB672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FA80984-E5F0-4DA6-8429-0D5CF72CF9A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9E9BE85-563E-425E-B55C-4D57DB672C3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FA80984-E5F0-4DA6-8429-0D5CF72CF9A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9E9BE85-563E-425E-B55C-4D57DB672C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FA80984-E5F0-4DA6-8429-0D5CF72CF9A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9E9BE85-563E-425E-B55C-4D57DB672C3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Decision tree:-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a decision tree is supervised machine learning algorithm and it builds classification or regression models in the form of tree structure.</a:t>
            </a:r>
          </a:p>
          <a:p>
            <a:r>
              <a:rPr lang="en-US" dirty="0" smtClean="0"/>
              <a:t>The final result is a tree with decision nodes and leaf nodes.</a:t>
            </a:r>
          </a:p>
          <a:p>
            <a:r>
              <a:rPr lang="en-US" dirty="0" smtClean="0"/>
              <a:t>A decision nodes have two or more branches. </a:t>
            </a:r>
          </a:p>
          <a:p>
            <a:r>
              <a:rPr lang="en-US" dirty="0" smtClean="0"/>
              <a:t>The leaf node represents a classification or decision.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topmost decision node in a tree which corresponds to the best predictor called </a:t>
            </a:r>
            <a:r>
              <a:rPr lang="en-US" b="1" dirty="0" smtClean="0"/>
              <a:t>root node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Decision tree algorithm used following 2 methods to create the decision tree:-</a:t>
            </a:r>
          </a:p>
          <a:p>
            <a:pPr>
              <a:buNone/>
            </a:pPr>
            <a:r>
              <a:rPr lang="en-US" dirty="0" smtClean="0"/>
              <a:t>1.Id3 (Iterative </a:t>
            </a:r>
            <a:r>
              <a:rPr lang="en-US" dirty="0" err="1" smtClean="0"/>
              <a:t>Dichotomiser</a:t>
            </a:r>
            <a:r>
              <a:rPr lang="en-US" dirty="0" smtClean="0"/>
              <a:t> 3)</a:t>
            </a:r>
            <a:r>
              <a:rPr lang="en-US" dirty="0" smtClean="0"/>
              <a:t> </a:t>
            </a:r>
            <a:r>
              <a:rPr lang="en-US" dirty="0" smtClean="0"/>
              <a:t>–use entropy function and information gain as metrics.</a:t>
            </a:r>
          </a:p>
          <a:p>
            <a:pPr>
              <a:buNone/>
            </a:pPr>
            <a:r>
              <a:rPr lang="en-US" dirty="0" smtClean="0"/>
              <a:t>2.Gini index or </a:t>
            </a:r>
            <a:r>
              <a:rPr lang="en-US" dirty="0" err="1" smtClean="0"/>
              <a:t>G</a:t>
            </a:r>
            <a:r>
              <a:rPr lang="en-US" dirty="0" err="1" smtClean="0"/>
              <a:t>ini</a:t>
            </a:r>
            <a:r>
              <a:rPr lang="en-US" dirty="0" smtClean="0"/>
              <a:t> impurity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ID3 process of selecting nodes in decision tree:-</a:t>
            </a:r>
          </a:p>
          <a:p>
            <a:r>
              <a:rPr lang="en-US" dirty="0" smtClean="0"/>
              <a:t>1.find the information gain of the target attribute.</a:t>
            </a:r>
          </a:p>
          <a:p>
            <a:r>
              <a:rPr lang="en-US" dirty="0" smtClean="0"/>
              <a:t>2.find the entropy of rest attributes.</a:t>
            </a:r>
          </a:p>
          <a:p>
            <a:r>
              <a:rPr lang="en-US" dirty="0" smtClean="0"/>
              <a:t>3.find gain for each and every rest attributes.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Gain= IG - Entropy </a:t>
            </a:r>
          </a:p>
          <a:p>
            <a:r>
              <a:rPr lang="en-US" dirty="0" smtClean="0"/>
              <a:t>4.the attribute that has highest gain will be selected as root node.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Information gain:- information gain is used for determining the best features/attributes that render maximum about a class.</a:t>
            </a:r>
          </a:p>
          <a:p>
            <a:pPr>
              <a:buNone/>
            </a:pPr>
            <a:r>
              <a:rPr lang="en-US" dirty="0" smtClean="0"/>
              <a:t>Entropy:- Entropy is the measurement of impurities or randomness in the data points. It basically ranges between 0-1.</a:t>
            </a:r>
          </a:p>
          <a:p>
            <a:pPr>
              <a:buNone/>
            </a:pPr>
            <a:r>
              <a:rPr lang="en-US" dirty="0" smtClean="0"/>
              <a:t>0- is pure , 1-is impure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Gini</a:t>
            </a:r>
            <a:r>
              <a:rPr lang="en-US" dirty="0" smtClean="0"/>
              <a:t> index:-</a:t>
            </a:r>
          </a:p>
          <a:p>
            <a:r>
              <a:rPr lang="en-US" dirty="0" err="1" smtClean="0"/>
              <a:t>Gini</a:t>
            </a:r>
            <a:r>
              <a:rPr lang="en-US" dirty="0" smtClean="0"/>
              <a:t> index- it measures the impurity of the nodes. Ranges between 0-1.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Gini</a:t>
            </a:r>
            <a:r>
              <a:rPr lang="en-US" dirty="0" smtClean="0"/>
              <a:t> index / </a:t>
            </a:r>
            <a:r>
              <a:rPr lang="en-US" dirty="0" err="1" smtClean="0"/>
              <a:t>gini</a:t>
            </a:r>
            <a:r>
              <a:rPr lang="en-US" dirty="0" smtClean="0"/>
              <a:t> impurity = 1-gini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0-pure. Ex- all yes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1- impure(randomness) </a:t>
            </a:r>
            <a:r>
              <a:rPr lang="en-US" dirty="0" err="1" smtClean="0"/>
              <a:t>eg</a:t>
            </a:r>
            <a:r>
              <a:rPr lang="en-US" dirty="0" smtClean="0"/>
              <a:t>-yes, no both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0.5- equal distributions of classes.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5 yes , 5 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Gini</a:t>
            </a:r>
            <a:r>
              <a:rPr lang="en-US" dirty="0" smtClean="0"/>
              <a:t> ranges from 0-1 as it is a probability and the higher this value, the more will be the purity of the nodes.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Lesser value means lesser pure nodes.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1- is pure, 0- is randomness.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Pruning in decision tree:-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Pruning is one of the techniques is used to over come problem of over fitting in decision tree.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Pruning is the process of reducing the size of the tree by turning some branches nodes into leaf nodes, and removing the leaf nodes under the original branch.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72</TotalTime>
  <Words>352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Foundry</vt:lpstr>
      <vt:lpstr>DECISION TREE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om</dc:creator>
  <cp:lastModifiedBy>om</cp:lastModifiedBy>
  <cp:revision>8</cp:revision>
  <dcterms:created xsi:type="dcterms:W3CDTF">2022-01-26T12:04:35Z</dcterms:created>
  <dcterms:modified xsi:type="dcterms:W3CDTF">2022-01-26T13:16:39Z</dcterms:modified>
</cp:coreProperties>
</file>