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B84B5332-BE22-410B-8E2D-858CE12CA0C6}" type="datetimeFigureOut">
              <a:rPr lang="en-US" smtClean="0"/>
              <a:t>1/4/2022</a:t>
            </a:fld>
            <a:endParaRPr lang="en-US"/>
          </a:p>
        </p:txBody>
      </p:sp>
      <p:sp>
        <p:nvSpPr>
          <p:cNvPr id="16" name="Slide Number Placeholder 15"/>
          <p:cNvSpPr>
            <a:spLocks noGrp="1"/>
          </p:cNvSpPr>
          <p:nvPr>
            <p:ph type="sldNum" sz="quarter" idx="11"/>
          </p:nvPr>
        </p:nvSpPr>
        <p:spPr/>
        <p:txBody>
          <a:bodyPr/>
          <a:lstStyle/>
          <a:p>
            <a:fld id="{BA043CB7-68B3-42E6-A6D5-2621ACACDB87}"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4B5332-BE22-410B-8E2D-858CE12CA0C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43CB7-68B3-42E6-A6D5-2621ACACDB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4B5332-BE22-410B-8E2D-858CE12CA0C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43CB7-68B3-42E6-A6D5-2621ACACDB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B84B5332-BE22-410B-8E2D-858CE12CA0C6}" type="datetimeFigureOut">
              <a:rPr lang="en-US" smtClean="0"/>
              <a:t>1/4/2022</a:t>
            </a:fld>
            <a:endParaRPr lang="en-US"/>
          </a:p>
        </p:txBody>
      </p:sp>
      <p:sp>
        <p:nvSpPr>
          <p:cNvPr id="15" name="Slide Number Placeholder 14"/>
          <p:cNvSpPr>
            <a:spLocks noGrp="1"/>
          </p:cNvSpPr>
          <p:nvPr>
            <p:ph type="sldNum" sz="quarter" idx="15"/>
          </p:nvPr>
        </p:nvSpPr>
        <p:spPr/>
        <p:txBody>
          <a:bodyPr/>
          <a:lstStyle>
            <a:lvl1pPr algn="ctr">
              <a:defRPr/>
            </a:lvl1pPr>
          </a:lstStyle>
          <a:p>
            <a:fld id="{BA043CB7-68B3-42E6-A6D5-2621ACACDB87}"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4B5332-BE22-410B-8E2D-858CE12CA0C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43CB7-68B3-42E6-A6D5-2621ACACDB87}"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84B5332-BE22-410B-8E2D-858CE12CA0C6}"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43CB7-68B3-42E6-A6D5-2621ACACDB87}"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A043CB7-68B3-42E6-A6D5-2621ACACDB87}"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B84B5332-BE22-410B-8E2D-858CE12CA0C6}" type="datetimeFigureOut">
              <a:rPr lang="en-US" smtClean="0"/>
              <a:t>1/4/2022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84B5332-BE22-410B-8E2D-858CE12CA0C6}"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043CB7-68B3-42E6-A6D5-2621ACACDB87}"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B5332-BE22-410B-8E2D-858CE12CA0C6}" type="datetimeFigureOut">
              <a:rPr lang="en-US" smtClean="0"/>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043CB7-68B3-42E6-A6D5-2621ACACDB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B84B5332-BE22-410B-8E2D-858CE12CA0C6}" type="datetimeFigureOut">
              <a:rPr lang="en-US" smtClean="0"/>
              <a:t>1/4/2022</a:t>
            </a:fld>
            <a:endParaRPr lang="en-US"/>
          </a:p>
        </p:txBody>
      </p:sp>
      <p:sp>
        <p:nvSpPr>
          <p:cNvPr id="9" name="Slide Number Placeholder 8"/>
          <p:cNvSpPr>
            <a:spLocks noGrp="1"/>
          </p:cNvSpPr>
          <p:nvPr>
            <p:ph type="sldNum" sz="quarter" idx="15"/>
          </p:nvPr>
        </p:nvSpPr>
        <p:spPr/>
        <p:txBody>
          <a:bodyPr/>
          <a:lstStyle/>
          <a:p>
            <a:fld id="{BA043CB7-68B3-42E6-A6D5-2621ACACDB87}"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B84B5332-BE22-410B-8E2D-858CE12CA0C6}" type="datetimeFigureOut">
              <a:rPr lang="en-US" smtClean="0"/>
              <a:t>1/4/2022</a:t>
            </a:fld>
            <a:endParaRPr lang="en-US"/>
          </a:p>
        </p:txBody>
      </p:sp>
      <p:sp>
        <p:nvSpPr>
          <p:cNvPr id="9" name="Slide Number Placeholder 8"/>
          <p:cNvSpPr>
            <a:spLocks noGrp="1"/>
          </p:cNvSpPr>
          <p:nvPr>
            <p:ph type="sldNum" sz="quarter" idx="11"/>
          </p:nvPr>
        </p:nvSpPr>
        <p:spPr/>
        <p:txBody>
          <a:bodyPr/>
          <a:lstStyle/>
          <a:p>
            <a:fld id="{BA043CB7-68B3-42E6-A6D5-2621ACACDB8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B84B5332-BE22-410B-8E2D-858CE12CA0C6}" type="datetimeFigureOut">
              <a:rPr lang="en-US" smtClean="0"/>
              <a:t>1/4/2022</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A043CB7-68B3-42E6-A6D5-2621ACACDB87}"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ROW DATA</a:t>
            </a:r>
            <a:endParaRPr lang="en-US" dirty="0"/>
          </a:p>
        </p:txBody>
      </p:sp>
      <p:sp>
        <p:nvSpPr>
          <p:cNvPr id="2" name="Title 1"/>
          <p:cNvSpPr>
            <a:spLocks noGrp="1"/>
          </p:cNvSpPr>
          <p:nvPr>
            <p:ph type="ctrTitle"/>
          </p:nvPr>
        </p:nvSpPr>
        <p:spPr/>
        <p:txBody>
          <a:bodyPr/>
          <a:lstStyle/>
          <a:p>
            <a:r>
              <a:rPr smtClean="0"/>
              <a:t>MACHINE LEARNING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solidFill>
                  <a:schemeClr val="accent2"/>
                </a:solidFill>
              </a:rPr>
              <a:t>Q 1)What are difference between row data and process data.</a:t>
            </a:r>
          </a:p>
          <a:p>
            <a:r>
              <a:rPr lang="en-US" dirty="0" smtClean="0"/>
              <a:t>Raw data is the data that is measured and collected directly from machine, web, etc. they are usually not in the format that are already to perform analysis.        The process data is the type of data that is processed from row data . </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3200" dirty="0" smtClean="0">
                <a:solidFill>
                  <a:schemeClr val="accent2"/>
                </a:solidFill>
              </a:rPr>
              <a:t>Q 2) What are the various stages of data processing  cycle.</a:t>
            </a:r>
          </a:p>
          <a:p>
            <a:r>
              <a:rPr lang="en-US" sz="3200" dirty="0" smtClean="0"/>
              <a:t>There are six steps of data processing cycle</a:t>
            </a:r>
          </a:p>
          <a:p>
            <a:r>
              <a:rPr lang="en-US" sz="3200" dirty="0" smtClean="0"/>
              <a:t>1.Data collection:-collecting data is the first step of in data process.</a:t>
            </a:r>
          </a:p>
          <a:p>
            <a:r>
              <a:rPr lang="en-US" sz="3200" dirty="0" smtClean="0"/>
              <a:t>2.Data preparation:- preparation is about constructing  a data set of one  or more sources to be used for further exploration and processing.</a:t>
            </a:r>
            <a:endParaRPr lang="en-US" sz="32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3.Input:- Is the task where verified data is coded or converting into machine readable form so that it can processed through and application. Data entry is done through the user of keyboard, scanner, or data entry from existing sources.</a:t>
            </a:r>
          </a:p>
          <a:p>
            <a:r>
              <a:rPr lang="en-US" dirty="0" smtClean="0"/>
              <a:t>4.processing:- During this stage, the data inputted to the computer in the previous stage is actually processed for interpretation.</a:t>
            </a:r>
          </a:p>
          <a:p>
            <a:r>
              <a:rPr lang="en-US" dirty="0" smtClean="0"/>
              <a:t>5.Output:-The interpretation stage is the stage at which data is finally usable to non-data scientists. it is translated, readable, and often in the form of graphs, videos, images etc.</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6.Storage:-The final stage of data processing is storage. After all of the data is processed, it is then stored for future use.</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3200" dirty="0" smtClean="0">
                <a:solidFill>
                  <a:schemeClr val="accent2"/>
                </a:solidFill>
              </a:rPr>
              <a:t>3)What is crisp? What are the different phases of crisp.</a:t>
            </a:r>
          </a:p>
          <a:p>
            <a:r>
              <a:rPr lang="en-US" dirty="0" smtClean="0"/>
              <a:t>The cross industry standard process  for data mining CRISP.()</a:t>
            </a:r>
          </a:p>
          <a:p>
            <a:r>
              <a:rPr lang="en-US" dirty="0" smtClean="0"/>
              <a:t>There are six phases of CRISP</a:t>
            </a:r>
          </a:p>
          <a:p>
            <a:r>
              <a:rPr lang="en-US" dirty="0" smtClean="0"/>
              <a:t>1.Business understanding- what does the business need?</a:t>
            </a:r>
          </a:p>
          <a:p>
            <a:r>
              <a:rPr lang="en-US" dirty="0" smtClean="0"/>
              <a:t>2.Data understanding- what data do we have need ?</a:t>
            </a:r>
          </a:p>
          <a:p>
            <a:r>
              <a:rPr lang="en-US" dirty="0" smtClean="0"/>
              <a:t>3.Data preparation- how do we organized the data for modeling?</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4.Modeling- what modeling techniques should be apply?</a:t>
            </a:r>
          </a:p>
          <a:p>
            <a:r>
              <a:rPr lang="en-US" dirty="0" smtClean="0"/>
              <a:t>5.Evalution- which model best meets the business objectives?</a:t>
            </a:r>
          </a:p>
          <a:p>
            <a:r>
              <a:rPr lang="en-US" dirty="0" smtClean="0"/>
              <a:t>6.Deployment- how do stakeholders access the result?</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99</TotalTime>
  <Words>332</Words>
  <Application>Microsoft Office PowerPoint</Application>
  <PresentationFormat>On-screen Show (4:3)</PresentationFormat>
  <Paragraphs>21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Paper</vt:lpstr>
      <vt:lpstr>MACHINE LEARNING</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om</dc:creator>
  <cp:lastModifiedBy>om</cp:lastModifiedBy>
  <cp:revision>10</cp:revision>
  <dcterms:created xsi:type="dcterms:W3CDTF">2022-01-04T11:00:31Z</dcterms:created>
  <dcterms:modified xsi:type="dcterms:W3CDTF">2022-01-04T12:40:17Z</dcterms:modified>
</cp:coreProperties>
</file>