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000E-E4AE-4AFC-B5D2-B800F69C26B2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8FAE1-5AA3-41D4-8891-B9DD33F9D3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000E-E4AE-4AFC-B5D2-B800F69C26B2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8FAE1-5AA3-41D4-8891-B9DD33F9D3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000E-E4AE-4AFC-B5D2-B800F69C26B2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8FAE1-5AA3-41D4-8891-B9DD33F9D3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000E-E4AE-4AFC-B5D2-B800F69C26B2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8FAE1-5AA3-41D4-8891-B9DD33F9D3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000E-E4AE-4AFC-B5D2-B800F69C26B2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8FAE1-5AA3-41D4-8891-B9DD33F9D3F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000E-E4AE-4AFC-B5D2-B800F69C26B2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8FAE1-5AA3-41D4-8891-B9DD33F9D3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000E-E4AE-4AFC-B5D2-B800F69C26B2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8FAE1-5AA3-41D4-8891-B9DD33F9D3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000E-E4AE-4AFC-B5D2-B800F69C26B2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8FAE1-5AA3-41D4-8891-B9DD33F9D3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000E-E4AE-4AFC-B5D2-B800F69C26B2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8FAE1-5AA3-41D4-8891-B9DD33F9D3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000E-E4AE-4AFC-B5D2-B800F69C26B2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8FAE1-5AA3-41D4-8891-B9DD33F9D3F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961000E-E4AE-4AFC-B5D2-B800F69C26B2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A58FAE1-5AA3-41D4-8891-B9DD33F9D3F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961000E-E4AE-4AFC-B5D2-B800F69C26B2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A58FAE1-5AA3-41D4-8891-B9DD33F9D3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Linear regression:-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Linear regression is a supervised machine learning algorithm where the predicted output is continuous and has a constant slope. Its used to predict values within continuous range.</a:t>
            </a:r>
          </a:p>
          <a:p>
            <a:r>
              <a:rPr lang="en-US" dirty="0" smtClean="0"/>
              <a:t>Ex:- sales, price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There  are two different type of linear regression:-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1.Simple linear regression:-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Here can be one independent variable and one dependent variable using a straight line. Both variables should be quantitative.</a:t>
            </a:r>
          </a:p>
          <a:p>
            <a:r>
              <a:rPr lang="en-US" dirty="0" smtClean="0"/>
              <a:t>Example:- Height was the only determinant of body weight.</a:t>
            </a:r>
          </a:p>
          <a:p>
            <a:r>
              <a:rPr lang="en-US" dirty="0" smtClean="0"/>
              <a:t>Formula:- Y=</a:t>
            </a:r>
            <a:r>
              <a:rPr lang="en-US" dirty="0" err="1" smtClean="0"/>
              <a:t>mx</a:t>
            </a:r>
            <a:r>
              <a:rPr lang="en-US" dirty="0" smtClean="0"/>
              <a:t> + c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m= slope, c= intercept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linear regression:-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here can be more than one independent variables  and one dependent variables .</a:t>
            </a:r>
          </a:p>
          <a:p>
            <a:r>
              <a:rPr lang="en-US" dirty="0" smtClean="0"/>
              <a:t>   example:- House price prediction based on multiple features .</a:t>
            </a:r>
          </a:p>
          <a:p>
            <a:r>
              <a:rPr lang="en-US" dirty="0" smtClean="0"/>
              <a:t>Formula:- Y= c + m1x1 + m2x2 + m3x3………………</a:t>
            </a:r>
            <a:r>
              <a:rPr lang="en-US" dirty="0" err="1" smtClean="0"/>
              <a:t>mnxn</a:t>
            </a:r>
            <a:r>
              <a:rPr lang="en-US" dirty="0" smtClean="0"/>
              <a:t>.</a:t>
            </a:r>
            <a:endParaRPr lang="en-US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160</TotalTime>
  <Words>142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Module</vt:lpstr>
      <vt:lpstr>LINEAR REGRESSION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om</dc:creator>
  <cp:lastModifiedBy>om</cp:lastModifiedBy>
  <cp:revision>11</cp:revision>
  <dcterms:created xsi:type="dcterms:W3CDTF">2022-01-12T04:06:35Z</dcterms:created>
  <dcterms:modified xsi:type="dcterms:W3CDTF">2022-01-12T06:47:05Z</dcterms:modified>
</cp:coreProperties>
</file>