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0" d="100"/>
          <a:sy n="90" d="100"/>
        </p:scale>
        <p:origin x="-804" y="3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961734F-531A-4136-BE13-086A614995E4}" type="datetimeFigureOut">
              <a:rPr lang="en-US" smtClean="0"/>
              <a:t>1/29/2022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846025D-99E8-4A1F-8E37-3A55720971A0}"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61734F-531A-4136-BE13-086A614995E4}" type="datetimeFigureOut">
              <a:rPr lang="en-US" smtClean="0"/>
              <a:t>1/29/2022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46025D-99E8-4A1F-8E37-3A55720971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61734F-531A-4136-BE13-086A614995E4}" type="datetimeFigureOut">
              <a:rPr lang="en-US" smtClean="0"/>
              <a:t>1/29/2022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46025D-99E8-4A1F-8E37-3A55720971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961734F-531A-4136-BE13-086A614995E4}" type="datetimeFigureOut">
              <a:rPr lang="en-US" smtClean="0"/>
              <a:t>1/29/2022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46025D-99E8-4A1F-8E37-3A55720971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961734F-531A-4136-BE13-086A614995E4}" type="datetimeFigureOut">
              <a:rPr lang="en-US" smtClean="0"/>
              <a:t>1/29/2022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46025D-99E8-4A1F-8E37-3A55720971A0}"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61734F-531A-4136-BE13-086A614995E4}" type="datetimeFigureOut">
              <a:rPr lang="en-US" smtClean="0"/>
              <a:t>1/29/2022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46025D-99E8-4A1F-8E37-3A55720971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961734F-531A-4136-BE13-086A614995E4}" type="datetimeFigureOut">
              <a:rPr lang="en-US" smtClean="0"/>
              <a:t>1/29/2022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846025D-99E8-4A1F-8E37-3A55720971A0}"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961734F-531A-4136-BE13-086A614995E4}" type="datetimeFigureOut">
              <a:rPr lang="en-US" smtClean="0"/>
              <a:t>1/29/2022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846025D-99E8-4A1F-8E37-3A55720971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961734F-531A-4136-BE13-086A614995E4}" type="datetimeFigureOut">
              <a:rPr lang="en-US" smtClean="0"/>
              <a:t>1/29/2022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846025D-99E8-4A1F-8E37-3A55720971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61734F-531A-4136-BE13-086A614995E4}" type="datetimeFigureOut">
              <a:rPr lang="en-US" smtClean="0"/>
              <a:t>1/29/2022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46025D-99E8-4A1F-8E37-3A55720971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961734F-531A-4136-BE13-086A614995E4}" type="datetimeFigureOut">
              <a:rPr lang="en-US" smtClean="0"/>
              <a:t>1/29/2022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846025D-99E8-4A1F-8E37-3A55720971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961734F-531A-4136-BE13-086A614995E4}" type="datetimeFigureOut">
              <a:rPr lang="en-US" smtClean="0"/>
              <a:t>1/29/2022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846025D-99E8-4A1F-8E37-3A55720971A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Hyperparameter</a:t>
            </a:r>
            <a:r>
              <a:rPr lang="en-US" dirty="0" smtClean="0"/>
              <a:t> tuning</a:t>
            </a:r>
            <a:endParaRPr lang="en-US" dirty="0"/>
          </a:p>
        </p:txBody>
      </p:sp>
      <p:sp>
        <p:nvSpPr>
          <p:cNvPr id="3" name="Subtitle 2"/>
          <p:cNvSpPr>
            <a:spLocks noGrp="1"/>
          </p:cNvSpPr>
          <p:nvPr>
            <p:ph type="subTitle" idx="1"/>
          </p:nvPr>
        </p:nvSpPr>
        <p:spPr/>
        <p:txBody>
          <a:bodyPr/>
          <a:lstStyle/>
          <a:p>
            <a:r>
              <a:rPr lang="en-US" dirty="0" smtClean="0"/>
              <a:t>Machine  learning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smtClean="0"/>
              <a:t>Hyperparameter</a:t>
            </a:r>
            <a:r>
              <a:rPr lang="en-US" b="1" dirty="0" smtClean="0"/>
              <a:t> tuning:-  </a:t>
            </a:r>
          </a:p>
          <a:p>
            <a:r>
              <a:rPr lang="en-US" dirty="0" smtClean="0"/>
              <a:t> </a:t>
            </a:r>
            <a:r>
              <a:rPr lang="en-US" dirty="0" smtClean="0"/>
              <a:t>    </a:t>
            </a:r>
            <a:r>
              <a:rPr lang="en-US" dirty="0" err="1" smtClean="0"/>
              <a:t>hyperparameter</a:t>
            </a:r>
            <a:r>
              <a:rPr lang="en-US" dirty="0" smtClean="0"/>
              <a:t>  tuning is the process of </a:t>
            </a:r>
            <a:r>
              <a:rPr lang="en-US" dirty="0" err="1" smtClean="0"/>
              <a:t>determinig</a:t>
            </a:r>
            <a:r>
              <a:rPr lang="en-US" dirty="0" smtClean="0"/>
              <a:t> the right combination of </a:t>
            </a:r>
            <a:r>
              <a:rPr lang="en-US" dirty="0" err="1" smtClean="0"/>
              <a:t>hyperparameters</a:t>
            </a:r>
            <a:r>
              <a:rPr lang="en-US" dirty="0" smtClean="0"/>
              <a:t>  that’s allows the model to maximize model performance. Setting the correct combination of </a:t>
            </a:r>
            <a:r>
              <a:rPr lang="en-US" dirty="0" err="1" smtClean="0"/>
              <a:t>hyperparameters</a:t>
            </a:r>
            <a:r>
              <a:rPr lang="en-US" dirty="0" smtClean="0"/>
              <a:t> is the only way to extract the maximum performance out of model.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Techniques of </a:t>
            </a:r>
            <a:r>
              <a:rPr lang="en-US" dirty="0" err="1" smtClean="0"/>
              <a:t>hyperparameter</a:t>
            </a:r>
            <a:r>
              <a:rPr lang="en-US" dirty="0" smtClean="0"/>
              <a:t> tuning :-</a:t>
            </a:r>
          </a:p>
          <a:p>
            <a:r>
              <a:rPr lang="en-US" dirty="0" smtClean="0"/>
              <a:t>1.Grid search </a:t>
            </a:r>
          </a:p>
          <a:p>
            <a:r>
              <a:rPr lang="en-US" dirty="0" smtClean="0"/>
              <a:t>2.Random search</a:t>
            </a:r>
          </a:p>
          <a:p>
            <a:r>
              <a:rPr lang="en-US" b="1" dirty="0" smtClean="0"/>
              <a:t>1.Grid search:-  in grid search, we try every combination of a present list of values of the </a:t>
            </a:r>
            <a:r>
              <a:rPr lang="en-US" b="1" dirty="0" err="1" smtClean="0"/>
              <a:t>hyperparameter</a:t>
            </a:r>
            <a:r>
              <a:rPr lang="en-US" b="1" dirty="0" smtClean="0"/>
              <a:t> and evaluate the mode for each combination. The pattern followed here is similar to the grid, where all the values are placed in the form of a matrix each set of parameter is taken into consideration and the accuracy is noted once all the combination are evaluated, the model with set of parameter which give the top accuracy is considered to be the best.</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Example of grid search:-</a:t>
            </a:r>
          </a:p>
          <a:p>
            <a:r>
              <a:rPr lang="en-US" dirty="0" smtClean="0"/>
              <a:t>hyperparameter2</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hyperparameter1</a:t>
            </a:r>
          </a:p>
        </p:txBody>
      </p:sp>
      <p:cxnSp>
        <p:nvCxnSpPr>
          <p:cNvPr id="8" name="Straight Connector 7"/>
          <p:cNvCxnSpPr/>
          <p:nvPr/>
        </p:nvCxnSpPr>
        <p:spPr>
          <a:xfrm rot="5400000">
            <a:off x="1372394" y="4114800"/>
            <a:ext cx="3199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971800" y="5715000"/>
            <a:ext cx="3581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2019300" y="4076700"/>
            <a:ext cx="2971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590800" y="41148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048000" y="41148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505200" y="41148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962400" y="41148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4381500" y="4076700"/>
            <a:ext cx="2819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429000" y="2819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4290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29000" y="4038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29000" y="4800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886200" y="2819400"/>
            <a:ext cx="3048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962400" y="3429000"/>
            <a:ext cx="1524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624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962400" y="4876800"/>
            <a:ext cx="1524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419600" y="28194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800600" y="2819400"/>
            <a:ext cx="3048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334000" y="2819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715000" y="28194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343400" y="34290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876800" y="34290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334000" y="34290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715000" y="3429000"/>
            <a:ext cx="1524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419600" y="4114800"/>
            <a:ext cx="1524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8768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334000" y="4114800"/>
            <a:ext cx="1524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791200" y="4114800"/>
            <a:ext cx="762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419600" y="48768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4876800" y="48768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5334000" y="48768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5715000" y="48768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V="1">
            <a:off x="3200400" y="2819400"/>
            <a:ext cx="3124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3200400" y="3429000"/>
            <a:ext cx="3048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200400" y="4114800"/>
            <a:ext cx="3048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200400" y="4953000"/>
            <a:ext cx="3200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Drawback of grid search:</a:t>
            </a:r>
            <a:r>
              <a:rPr lang="en-US" dirty="0" smtClean="0"/>
              <a:t>-</a:t>
            </a:r>
          </a:p>
          <a:p>
            <a:r>
              <a:rPr lang="en-US" dirty="0" smtClean="0"/>
              <a:t>1.it is very slow process</a:t>
            </a:r>
          </a:p>
          <a:p>
            <a:r>
              <a:rPr lang="en-US" dirty="0" smtClean="0"/>
              <a:t>2.checking every combination of the space requires a lot of time.</a:t>
            </a:r>
          </a:p>
          <a:p>
            <a:r>
              <a:rPr lang="en-US" dirty="0" smtClean="0"/>
              <a:t>3.in every point in the grid needs k-fold cross-validation, which requires k training steps so, tuning the </a:t>
            </a:r>
            <a:r>
              <a:rPr lang="en-US" dirty="0" err="1" smtClean="0"/>
              <a:t>hyperparameters</a:t>
            </a:r>
            <a:r>
              <a:rPr lang="en-US" dirty="0" smtClean="0"/>
              <a:t> of a model in this way can be quits complex and expensive.</a:t>
            </a:r>
          </a:p>
          <a:p>
            <a:r>
              <a:rPr lang="en-US" dirty="0" smtClean="0"/>
              <a:t>4.if we pass multiple parameter then size of grid will increase, iteration will increase and it will be very time consuming process.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2.Random search:-</a:t>
            </a:r>
          </a:p>
          <a:p>
            <a:r>
              <a:rPr lang="en-US" dirty="0" smtClean="0"/>
              <a:t> </a:t>
            </a:r>
            <a:r>
              <a:rPr lang="en-US" dirty="0" smtClean="0"/>
              <a:t>        Random search is a technique where random combination of the </a:t>
            </a:r>
            <a:r>
              <a:rPr lang="en-US" dirty="0" err="1" smtClean="0"/>
              <a:t>hyperparameters</a:t>
            </a:r>
            <a:r>
              <a:rPr lang="en-US" dirty="0" smtClean="0"/>
              <a:t> are used to find the best solution for the build model.</a:t>
            </a:r>
          </a:p>
          <a:p>
            <a:r>
              <a:rPr lang="en-US" dirty="0" smtClean="0"/>
              <a:t>Random search is simple to grid search, but instead of using all the points in the grid it tests only a randomly selected subset of these points.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 of Random search:-</a:t>
            </a:r>
          </a:p>
          <a:p>
            <a:r>
              <a:rPr lang="en-US" dirty="0" err="1" smtClean="0"/>
              <a:t>Hyperparameter</a:t>
            </a:r>
            <a:r>
              <a:rPr lang="en-US" dirty="0" smtClean="0"/>
              <a:t> 2</a:t>
            </a:r>
          </a:p>
          <a:p>
            <a:endParaRPr lang="en-US" dirty="0" smtClean="0"/>
          </a:p>
          <a:p>
            <a:endParaRPr lang="en-US" dirty="0" smtClean="0"/>
          </a:p>
          <a:p>
            <a:endParaRPr lang="en-US" dirty="0" smtClean="0"/>
          </a:p>
          <a:p>
            <a:endParaRPr lang="en-US" dirty="0" smtClean="0"/>
          </a:p>
          <a:p>
            <a:endParaRPr lang="en-US" dirty="0" smtClean="0"/>
          </a:p>
          <a:p>
            <a:r>
              <a:rPr lang="en-US" dirty="0" smtClean="0"/>
              <a:t>                   </a:t>
            </a:r>
            <a:r>
              <a:rPr lang="en-US" dirty="0" err="1" smtClean="0"/>
              <a:t>hyperparameter</a:t>
            </a:r>
            <a:r>
              <a:rPr lang="en-US" dirty="0" smtClean="0"/>
              <a:t> 1</a:t>
            </a:r>
            <a:endParaRPr lang="en-US" dirty="0"/>
          </a:p>
        </p:txBody>
      </p:sp>
      <p:cxnSp>
        <p:nvCxnSpPr>
          <p:cNvPr id="7" name="Straight Connector 6"/>
          <p:cNvCxnSpPr/>
          <p:nvPr/>
        </p:nvCxnSpPr>
        <p:spPr>
          <a:xfrm rot="5400000">
            <a:off x="1409700" y="3848100"/>
            <a:ext cx="2971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895600" y="5334000"/>
            <a:ext cx="3352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286000" y="3810000"/>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048000" y="3810000"/>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658394" y="3885406"/>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191794" y="3885406"/>
            <a:ext cx="2590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3505200" y="2743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05200" y="34290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05200" y="49530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267200" y="38100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191000" y="4724400"/>
            <a:ext cx="2286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876800" y="2819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876800" y="4267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410200" y="34290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10200" y="4648200"/>
            <a:ext cx="1524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3276600" y="2819400"/>
            <a:ext cx="2590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276600" y="3505200"/>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352800" y="3886200"/>
            <a:ext cx="2590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3429000" y="4267200"/>
            <a:ext cx="2590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352800" y="4724400"/>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352800" y="5029200"/>
            <a:ext cx="2743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128</TotalTime>
  <Words>298</Words>
  <Application>Microsoft Office PowerPoint</Application>
  <PresentationFormat>On-screen Show (4:3)</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Metro</vt:lpstr>
      <vt:lpstr>Hyperparameter tuning</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 tuning</dc:title>
  <dc:creator>om</dc:creator>
  <cp:lastModifiedBy>om</cp:lastModifiedBy>
  <cp:revision>12</cp:revision>
  <dcterms:created xsi:type="dcterms:W3CDTF">2022-01-29T13:59:03Z</dcterms:created>
  <dcterms:modified xsi:type="dcterms:W3CDTF">2022-01-29T16:07:34Z</dcterms:modified>
</cp:coreProperties>
</file>