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A704CDB-97A6-4422-AC9F-9887ABF761A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5CFE50C-6193-48AF-99EA-5E9F3174DC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4CDB-97A6-4422-AC9F-9887ABF761A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E50C-6193-48AF-99EA-5E9F3174DC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4CDB-97A6-4422-AC9F-9887ABF761A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E50C-6193-48AF-99EA-5E9F3174DC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A704CDB-97A6-4422-AC9F-9887ABF761A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CFE50C-6193-48AF-99EA-5E9F3174DC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A704CDB-97A6-4422-AC9F-9887ABF761A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5CFE50C-6193-48AF-99EA-5E9F3174DC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4CDB-97A6-4422-AC9F-9887ABF761A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E50C-6193-48AF-99EA-5E9F3174DC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4CDB-97A6-4422-AC9F-9887ABF761A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E50C-6193-48AF-99EA-5E9F3174DC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A704CDB-97A6-4422-AC9F-9887ABF761A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CFE50C-6193-48AF-99EA-5E9F3174DC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4CDB-97A6-4422-AC9F-9887ABF761A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E50C-6193-48AF-99EA-5E9F3174DC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A704CDB-97A6-4422-AC9F-9887ABF761A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CFE50C-6193-48AF-99EA-5E9F3174DC7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A704CDB-97A6-4422-AC9F-9887ABF761A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CFE50C-6193-48AF-99EA-5E9F3174DC7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A704CDB-97A6-4422-AC9F-9887ABF761A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5CFE50C-6193-48AF-99EA-5E9F3174DC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Qualitative data and quantitative data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1.Qualitative data:-</a:t>
            </a:r>
          </a:p>
          <a:p>
            <a:r>
              <a:rPr lang="en-US" dirty="0" smtClean="0"/>
              <a:t>2.Quantitative data:-</a:t>
            </a:r>
          </a:p>
          <a:p>
            <a:endParaRPr lang="en-US" dirty="0" smtClean="0"/>
          </a:p>
          <a:p>
            <a:r>
              <a:rPr lang="en-US" dirty="0" smtClean="0"/>
              <a:t>Qualitative data:- Qualitative data is defined as the data approximates and characterized.</a:t>
            </a:r>
          </a:p>
          <a:p>
            <a:r>
              <a:rPr lang="en-US" dirty="0" smtClean="0"/>
              <a:t> </a:t>
            </a:r>
            <a:r>
              <a:rPr lang="en-US" dirty="0" smtClean="0"/>
              <a:t>example:- interview process.</a:t>
            </a:r>
          </a:p>
          <a:p>
            <a:endParaRPr lang="en-US" dirty="0" smtClean="0"/>
          </a:p>
          <a:p>
            <a:r>
              <a:rPr lang="en-US" dirty="0" smtClean="0"/>
              <a:t>Types of qualitative data:-</a:t>
            </a:r>
          </a:p>
          <a:p>
            <a:r>
              <a:rPr lang="en-US" dirty="0" smtClean="0"/>
              <a:t>1.Nominal</a:t>
            </a:r>
          </a:p>
          <a:p>
            <a:r>
              <a:rPr lang="en-US" dirty="0" smtClean="0"/>
              <a:t>2.Ordinal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1.Nominal:- nominal data is that has no order means if we change order of its values, but the meaning would not the change.</a:t>
            </a:r>
          </a:p>
          <a:p>
            <a:r>
              <a:rPr lang="en-US" dirty="0" smtClean="0"/>
              <a:t>Example :- English, </a:t>
            </a:r>
            <a:r>
              <a:rPr lang="en-US" dirty="0" smtClean="0"/>
              <a:t>H</a:t>
            </a:r>
            <a:r>
              <a:rPr lang="en-US" dirty="0" smtClean="0"/>
              <a:t>indi, </a:t>
            </a:r>
            <a:r>
              <a:rPr lang="en-US" dirty="0" err="1" smtClean="0"/>
              <a:t>kannada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2.Ordinal:- order matters.</a:t>
            </a:r>
          </a:p>
          <a:p>
            <a:r>
              <a:rPr lang="en-US" dirty="0" smtClean="0"/>
              <a:t>Example :- secondary, Higher secondary, graduation, post graduation.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Quantitative data:- quantitative data is defined as the value of data in the form of counts of number where each data set ha an unique numerical value associated with it.</a:t>
            </a:r>
          </a:p>
          <a:p>
            <a:r>
              <a:rPr lang="en-US" dirty="0" smtClean="0"/>
              <a:t>Example:- A specific section of a population.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Types of quantitative data:</a:t>
            </a:r>
          </a:p>
          <a:p>
            <a:r>
              <a:rPr lang="en-US" dirty="0" smtClean="0"/>
              <a:t>1.continuous:-</a:t>
            </a:r>
          </a:p>
          <a:p>
            <a:r>
              <a:rPr lang="en-US" dirty="0" smtClean="0"/>
              <a:t>2.Discrete(count):-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1.Continuous:- continuous data can be expressed in a decimal form.</a:t>
            </a:r>
          </a:p>
          <a:p>
            <a:r>
              <a:rPr lang="en-US" dirty="0" smtClean="0"/>
              <a:t>Example:- price of home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 marks of a students</a:t>
            </a:r>
          </a:p>
          <a:p>
            <a:endParaRPr lang="en-US" dirty="0" smtClean="0"/>
          </a:p>
          <a:p>
            <a:r>
              <a:rPr lang="en-US" dirty="0" smtClean="0"/>
              <a:t>2.Discrete:- discrete data  cannot be converting into decimal form.</a:t>
            </a:r>
          </a:p>
          <a:p>
            <a:r>
              <a:rPr lang="en-US" dirty="0" smtClean="0"/>
              <a:t>Example:- no of students in class.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Structured data:- structured data is the data which conforms to a data model, has a well define structure follows a consistent order and can be easily accessed and used by a person or a computer program.</a:t>
            </a:r>
          </a:p>
          <a:p>
            <a:r>
              <a:rPr lang="en-US" dirty="0" smtClean="0"/>
              <a:t>Examples:- Dates, addresses, credit card numbers.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Semi-structured data:- semi-structured data is data that does not conform to a data model but has some structured. It lacks a fixed or rigid schema. It is the data that does not reside in a rational  database but that have some organizational properties that make it easier to analyze.</a:t>
            </a:r>
          </a:p>
          <a:p>
            <a:r>
              <a:rPr lang="en-US" dirty="0" smtClean="0"/>
              <a:t>Example:- emails, xml, data integrated from different sources, and web pages.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Unstructured data:- unstructured data is data which in its raw state cannot be placed  in any tabular format.</a:t>
            </a:r>
          </a:p>
          <a:p>
            <a:r>
              <a:rPr lang="en-US" dirty="0" smtClean="0"/>
              <a:t>Example:- videos, images, audio/speech.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93</TotalTime>
  <Words>329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DATA TYPES</vt:lpstr>
      <vt:lpstr>Slide 2</vt:lpstr>
      <vt:lpstr>Slide 3</vt:lpstr>
      <vt:lpstr>j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om</dc:creator>
  <cp:lastModifiedBy>om</cp:lastModifiedBy>
  <cp:revision>10</cp:revision>
  <dcterms:created xsi:type="dcterms:W3CDTF">2022-01-09T07:10:19Z</dcterms:created>
  <dcterms:modified xsi:type="dcterms:W3CDTF">2022-01-09T08:43:50Z</dcterms:modified>
</cp:coreProperties>
</file>