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571AAA-817D-4728-9645-AC9914753F2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73300A-2DB4-4C80-9357-6003BABDF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Confusion matrix:-</a:t>
            </a:r>
          </a:p>
          <a:p>
            <a:r>
              <a:rPr lang="en-US" sz="3200" dirty="0" smtClean="0"/>
              <a:t>Confusion Matrix is a much better way to evaluate the performance of a classifier is to look at the confusion matrix. Confusion matrix is used to compare predicted and actual values.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Positive: Actual Positive and Predicted as Positive </a:t>
            </a:r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 smtClean="0"/>
              <a:t>Negative: Actual Negative and Predicted as </a:t>
            </a:r>
            <a:r>
              <a:rPr lang="en-US" dirty="0" smtClean="0"/>
              <a:t>Negative</a:t>
            </a:r>
          </a:p>
          <a:p>
            <a:r>
              <a:rPr lang="en-US" dirty="0" smtClean="0"/>
              <a:t> </a:t>
            </a:r>
            <a:r>
              <a:rPr lang="en-US" dirty="0" smtClean="0"/>
              <a:t>False Positive</a:t>
            </a:r>
            <a:r>
              <a:rPr lang="en-US" b="1" dirty="0" smtClean="0"/>
              <a:t>(Type I Error): </a:t>
            </a:r>
            <a:r>
              <a:rPr lang="en-US" dirty="0" smtClean="0"/>
              <a:t>Actual Negative but predicted as </a:t>
            </a:r>
            <a:r>
              <a:rPr lang="en-US" dirty="0" smtClean="0"/>
              <a:t>Positive</a:t>
            </a:r>
          </a:p>
          <a:p>
            <a:r>
              <a:rPr lang="en-US" dirty="0" smtClean="0"/>
              <a:t> </a:t>
            </a:r>
            <a:r>
              <a:rPr lang="en-US" dirty="0" smtClean="0"/>
              <a:t>False Negative</a:t>
            </a:r>
            <a:r>
              <a:rPr lang="en-US" b="1" dirty="0" smtClean="0"/>
              <a:t>(Type II Error): </a:t>
            </a:r>
            <a:r>
              <a:rPr lang="en-US" dirty="0" smtClean="0"/>
              <a:t>Actual Positive but predicted as Negative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Example:-</a:t>
            </a:r>
          </a:p>
          <a:p>
            <a:r>
              <a:rPr lang="en-US" smtClean="0"/>
              <a:t>True </a:t>
            </a:r>
            <a:r>
              <a:rPr lang="en-US" dirty="0" smtClean="0"/>
              <a:t>Positive(TP) Patient with </a:t>
            </a:r>
            <a:r>
              <a:rPr lang="en-US" dirty="0" err="1" smtClean="0"/>
              <a:t>covid</a:t>
            </a:r>
            <a:r>
              <a:rPr lang="en-US" dirty="0" smtClean="0"/>
              <a:t> is told that he/she has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True Negative(TN) Patient with no </a:t>
            </a:r>
            <a:r>
              <a:rPr lang="en-US" dirty="0" err="1" smtClean="0"/>
              <a:t>covid</a:t>
            </a:r>
            <a:r>
              <a:rPr lang="en-US" dirty="0" smtClean="0"/>
              <a:t> is told that he/she has no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False Positive(FP) Patient with no </a:t>
            </a:r>
            <a:r>
              <a:rPr lang="en-US" dirty="0" err="1" smtClean="0"/>
              <a:t>covid</a:t>
            </a:r>
            <a:r>
              <a:rPr lang="en-US" dirty="0" smtClean="0"/>
              <a:t> is told that he/she has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False Negative(FN) Patient with </a:t>
            </a:r>
            <a:r>
              <a:rPr lang="en-US" dirty="0" err="1" smtClean="0"/>
              <a:t>covid</a:t>
            </a:r>
            <a:r>
              <a:rPr lang="en-US" dirty="0" smtClean="0"/>
              <a:t> is told that he/she has no </a:t>
            </a:r>
            <a:r>
              <a:rPr lang="en-US" dirty="0" err="1" smtClean="0"/>
              <a:t>covid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143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Confusion matrix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om</dc:creator>
  <cp:lastModifiedBy>om</cp:lastModifiedBy>
  <cp:revision>2</cp:revision>
  <dcterms:created xsi:type="dcterms:W3CDTF">2022-01-27T06:41:48Z</dcterms:created>
  <dcterms:modified xsi:type="dcterms:W3CDTF">2022-01-28T04:49:12Z</dcterms:modified>
</cp:coreProperties>
</file>