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4FC5EDB-41C5-4D04-9096-FDCEDCF6EAF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8091814-AA3C-48DA-BE62-87447F1250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Gradient Boosting:-</a:t>
            </a:r>
          </a:p>
          <a:p>
            <a:r>
              <a:rPr lang="en-US" dirty="0" smtClean="0"/>
              <a:t>Gradient Boosting is an supervised machine learning algorithm used for classification and regression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Gradient Boosting is a popular boosting algorithm. In gradient boosting, each predictor corrects its predecessor’s 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is an ensemble technique which uses multiple weak learners to produce a strong model for regression and classification.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 smtClean="0"/>
              <a:t>each predictor is trained using the residual errors of predecessor as </a:t>
            </a:r>
            <a:r>
              <a:rPr lang="en-US" dirty="0" smtClean="0"/>
              <a:t>labels.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Ensemble technique:-</a:t>
            </a:r>
          </a:p>
          <a:p>
            <a:r>
              <a:rPr lang="en-US" dirty="0" smtClean="0"/>
              <a:t>Ensemble technique is a technique which uses multiple weak learners to produce a strong model for regression and classification.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ensemble learning, many base models like classifiers and </a:t>
            </a:r>
            <a:r>
              <a:rPr lang="en-US" dirty="0" smtClean="0"/>
              <a:t>regression </a:t>
            </a:r>
            <a:r>
              <a:rPr lang="en-US" dirty="0" smtClean="0"/>
              <a:t>are generated and combined together so that they give better results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Ensemble technique under one process that Boosting:-</a:t>
            </a:r>
          </a:p>
          <a:p>
            <a:r>
              <a:rPr lang="en-US" b="1" dirty="0" smtClean="0"/>
              <a:t> Boosting</a:t>
            </a:r>
            <a:r>
              <a:rPr lang="en-US" dirty="0" smtClean="0"/>
              <a:t>:- </a:t>
            </a:r>
            <a:r>
              <a:rPr lang="en-US" dirty="0" smtClean="0"/>
              <a:t>Building multiple models (typically of the same type) each of which learns to fix the prediction errors of a prior model in the sequence of </a:t>
            </a:r>
            <a:r>
              <a:rPr lang="en-US" dirty="0" smtClean="0"/>
              <a:t>models.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Gradient boosting there are five steps:-</a:t>
            </a:r>
          </a:p>
          <a:p>
            <a:r>
              <a:rPr lang="en-US" dirty="0" smtClean="0"/>
              <a:t>1. Calculate the average/mean of the target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2. calculate the residuals for each sample. </a:t>
            </a:r>
            <a:r>
              <a:rPr lang="en-US" b="1" dirty="0" smtClean="0"/>
              <a:t>Residual = Actual Value - Predicted </a:t>
            </a:r>
            <a:r>
              <a:rPr lang="en-US" b="1" dirty="0" smtClean="0"/>
              <a:t>Value</a:t>
            </a:r>
          </a:p>
          <a:p>
            <a:r>
              <a:rPr lang="en-US" dirty="0" smtClean="0"/>
              <a:t> </a:t>
            </a:r>
            <a:r>
              <a:rPr lang="en-US" dirty="0" smtClean="0"/>
              <a:t>3. use decision tree algorithm to train the model considering residual as label . We build a tree with the goal of predicting the Residuals.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Repeat steps 3 to 5 until the number of iterations matches the number specified by the hyper parameter(numbers of estimators)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5. Once trained, use all of the trees in the ensemble to make a final prediction as to value of the target variable. The final prediction will be equal to the mean we computed in Step 1 plus all the residuals predicted by the trees that make up the forest multiplied by the learning rate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final prediction = Average Price + LR*Residual predicted by DT1 + LR*Residual Predicted by DT2 + .......LR*Residual Predicted by DT 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LR = Learning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 </a:t>
            </a:r>
            <a:r>
              <a:rPr lang="en-US" dirty="0" smtClean="0"/>
              <a:t>DT = Decision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</TotalTime>
  <Words>342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Gradient boosting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</dc:title>
  <dc:creator>om</dc:creator>
  <cp:lastModifiedBy>om</cp:lastModifiedBy>
  <cp:revision>3</cp:revision>
  <dcterms:created xsi:type="dcterms:W3CDTF">2022-02-06T13:01:17Z</dcterms:created>
  <dcterms:modified xsi:type="dcterms:W3CDTF">2022-02-06T13:23:21Z</dcterms:modified>
</cp:coreProperties>
</file>