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67C8644-BB86-4982-8AF7-0CE9357DBA91}" type="datetimeFigureOut">
              <a:rPr lang="en-US" smtClean="0"/>
              <a:pPr/>
              <a:t>1/10/2022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4B631F-5D39-4B1D-9C4C-ABFB8577F0B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C8644-BB86-4982-8AF7-0CE9357DBA91}"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B631F-5D39-4B1D-9C4C-ABFB8577F0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7C8644-BB86-4982-8AF7-0CE9357DBA91}"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B631F-5D39-4B1D-9C4C-ABFB8577F0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7C8644-BB86-4982-8AF7-0CE9357DBA91}"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B631F-5D39-4B1D-9C4C-ABFB8577F0B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7C8644-BB86-4982-8AF7-0CE9357DBA91}" type="datetimeFigureOut">
              <a:rPr lang="en-US" smtClean="0"/>
              <a:pPr/>
              <a:t>1/10/2022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4B631F-5D39-4B1D-9C4C-ABFB8577F0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7C8644-BB86-4982-8AF7-0CE9357DBA91}"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B631F-5D39-4B1D-9C4C-ABFB8577F0B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7C8644-BB86-4982-8AF7-0CE9357DBA91}"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B631F-5D39-4B1D-9C4C-ABFB8577F0B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7C8644-BB86-4982-8AF7-0CE9357DBA91}"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B631F-5D39-4B1D-9C4C-ABFB8577F0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C8644-BB86-4982-8AF7-0CE9357DBA91}"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B631F-5D39-4B1D-9C4C-ABFB8577F0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7C8644-BB86-4982-8AF7-0CE9357DBA91}"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B631F-5D39-4B1D-9C4C-ABFB8577F0B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7C8644-BB86-4982-8AF7-0CE9357DBA91}" type="datetimeFigureOut">
              <a:rPr lang="en-US" smtClean="0"/>
              <a:pPr/>
              <a:t>1/10/2022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4B631F-5D39-4B1D-9C4C-ABFB8577F0B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67C8644-BB86-4982-8AF7-0CE9357DBA91}" type="datetimeFigureOut">
              <a:rPr lang="en-US" smtClean="0"/>
              <a:pPr/>
              <a:t>1/10/2022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4B631F-5D39-4B1D-9C4C-ABFB8577F0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TYPES OF MACHINE LEARNIG</a:t>
            </a:r>
            <a:endParaRPr lang="en-US" dirty="0"/>
          </a:p>
        </p:txBody>
      </p:sp>
      <p:sp>
        <p:nvSpPr>
          <p:cNvPr id="2" name="Title 1"/>
          <p:cNvSpPr>
            <a:spLocks noGrp="1"/>
          </p:cNvSpPr>
          <p:nvPr>
            <p:ph type="ctrTitle"/>
          </p:nvPr>
        </p:nvSpPr>
        <p:spPr/>
        <p:txBody>
          <a:bodyPr/>
          <a:lstStyle/>
          <a:p>
            <a:r>
              <a:rPr smtClean="0"/>
              <a:t>MACHINE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200" dirty="0" smtClean="0">
                <a:solidFill>
                  <a:schemeClr val="accent2"/>
                </a:solidFill>
              </a:rPr>
              <a:t>Q 5)Define clustering.</a:t>
            </a:r>
          </a:p>
          <a:p>
            <a:r>
              <a:rPr lang="en-US" sz="3200" dirty="0" smtClean="0"/>
              <a:t>Clustering or cluster analysis is a machine learning technique, which group the unlabelled </a:t>
            </a:r>
          </a:p>
          <a:p>
            <a:pPr>
              <a:buNone/>
            </a:pPr>
            <a:r>
              <a:rPr lang="en-US" sz="3200" dirty="0" smtClean="0"/>
              <a:t>Dataset. It can be defined as “A way of grouping the data points into different clusters, consisting of similar data points.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200" dirty="0" smtClean="0">
                <a:solidFill>
                  <a:schemeClr val="accent2"/>
                </a:solidFill>
              </a:rPr>
              <a:t>Q 6)Define reinforcement learning.</a:t>
            </a:r>
          </a:p>
          <a:p>
            <a:r>
              <a:rPr lang="en-US" sz="3200" dirty="0" smtClean="0"/>
              <a:t>Reinforcement learning(RL) is an are of machine learning concerned with how intelligent agents ought to take actions in an environment in an order to maximize the nation cumulative  reward. Reinforcement learning is one of three basic machine learning paradigms, alongside supervised learning and unsupervised learning.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sz="3200" dirty="0" smtClean="0">
                <a:solidFill>
                  <a:schemeClr val="accent2"/>
                </a:solidFill>
              </a:rPr>
              <a:t>Q 1) Define feature and label.</a:t>
            </a:r>
          </a:p>
          <a:p>
            <a:r>
              <a:rPr lang="en-US" sz="3200" dirty="0" smtClean="0"/>
              <a:t>Feature:- In machine learning and pattern recognition, a feature is an individual measurable property or characteristics of a phenomenon.</a:t>
            </a:r>
          </a:p>
          <a:p>
            <a:r>
              <a:rPr lang="en-US" sz="3200" dirty="0" smtClean="0"/>
              <a:t>Example:-including  age, Family income</a:t>
            </a:r>
          </a:p>
          <a:p>
            <a:r>
              <a:rPr lang="en-US" sz="3200" dirty="0" smtClean="0"/>
              <a:t>Label:- label are the final output. You can also consider the output classes to be the label.</a:t>
            </a:r>
          </a:p>
          <a:p>
            <a:r>
              <a:rPr lang="en-US" sz="3200" dirty="0" smtClean="0"/>
              <a:t>Example:-  homes  are final  price.</a:t>
            </a:r>
          </a:p>
          <a:p>
            <a:r>
              <a:rPr lang="en-US" sz="3200" dirty="0" smtClean="0"/>
              <a:t>This applies to both classification and regression problems</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676400"/>
            <a:ext cx="7772400" cy="4572000"/>
          </a:xfrm>
        </p:spPr>
        <p:txBody>
          <a:bodyPr>
            <a:normAutofit/>
          </a:bodyPr>
          <a:lstStyle/>
          <a:p>
            <a:r>
              <a:rPr lang="en-US" sz="3200" dirty="0" smtClean="0">
                <a:solidFill>
                  <a:schemeClr val="accent2"/>
                </a:solidFill>
              </a:rPr>
              <a:t>Q 2)Define training dataset and testing dataset.</a:t>
            </a:r>
          </a:p>
          <a:p>
            <a:r>
              <a:rPr lang="en-US" sz="3200" dirty="0" smtClean="0"/>
              <a:t>Training data:- in machine learning, data is the data you use to train a machine learning algorithm or model.</a:t>
            </a:r>
          </a:p>
          <a:p>
            <a:r>
              <a:rPr lang="en-US" sz="3200" dirty="0" smtClean="0"/>
              <a:t>Testing data:- in ML model testing is referred  to as the process where the performance of a fully trained  model is evaluated on a testing set.</a:t>
            </a:r>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200" dirty="0" smtClean="0">
                <a:solidFill>
                  <a:schemeClr val="accent2"/>
                </a:solidFill>
              </a:rPr>
              <a:t>Q 3)What are the different types of machine learning.</a:t>
            </a:r>
          </a:p>
          <a:p>
            <a:r>
              <a:rPr lang="en-US" sz="3200" dirty="0" smtClean="0"/>
              <a:t>There are three types of machine learning</a:t>
            </a:r>
          </a:p>
          <a:p>
            <a:r>
              <a:rPr lang="en-US" sz="3200" dirty="0" smtClean="0"/>
              <a:t>1.supervised learning </a:t>
            </a:r>
          </a:p>
          <a:p>
            <a:r>
              <a:rPr lang="en-US" sz="3200" dirty="0" smtClean="0"/>
              <a:t>2.unsupervised learning</a:t>
            </a:r>
          </a:p>
          <a:p>
            <a:r>
              <a:rPr lang="en-US" sz="3200" dirty="0" smtClean="0"/>
              <a:t>3.reinforcement learning</a:t>
            </a:r>
          </a:p>
          <a:p>
            <a:endParaRPr lang="en-US" sz="3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200" dirty="0" smtClean="0"/>
              <a:t>Supervised learning:- supervised learning is an approach to creating  artificial intelligence(AI),where a computer algorithm is trained on input data that has been labeled for a particular output.</a:t>
            </a:r>
          </a:p>
          <a:p>
            <a:r>
              <a:rPr lang="en-US" sz="3200" dirty="0" smtClean="0"/>
              <a:t>Supervised learning there two types:-</a:t>
            </a:r>
          </a:p>
          <a:p>
            <a:r>
              <a:rPr lang="en-US" sz="3200" dirty="0" smtClean="0"/>
              <a:t>1. Regression:- Regression is used when dealing with continuous data predicts a numerical value.</a:t>
            </a:r>
          </a:p>
          <a:p>
            <a:r>
              <a:rPr lang="en-US" sz="3200" dirty="0" smtClean="0"/>
              <a:t>Ex:- predicting a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200" dirty="0" smtClean="0"/>
              <a:t>2.Classification:- classification is used to produce discrete results, it is used to classify data into some specific categories.</a:t>
            </a:r>
          </a:p>
          <a:p>
            <a:r>
              <a:rPr lang="en-US" sz="3200" dirty="0" smtClean="0"/>
              <a:t>Ex:- if a person has cancer or not. </a:t>
            </a:r>
          </a:p>
          <a:p>
            <a:r>
              <a:rPr lang="en-US" sz="3200" dirty="0" smtClean="0">
                <a:solidFill>
                  <a:schemeClr val="accent1"/>
                </a:solidFill>
              </a:rPr>
              <a:t> there are 7 types of regression:-</a:t>
            </a:r>
          </a:p>
          <a:p>
            <a:r>
              <a:rPr lang="en-US" sz="3200" dirty="0" smtClean="0"/>
              <a:t>1.linear regression</a:t>
            </a:r>
          </a:p>
          <a:p>
            <a:r>
              <a:rPr lang="en-US" sz="3200" dirty="0" smtClean="0"/>
              <a:t>2.polynomial regression</a:t>
            </a:r>
          </a:p>
          <a:p>
            <a:r>
              <a:rPr lang="en-US" sz="3200" dirty="0" smtClean="0"/>
              <a:t>3.support vector machine</a:t>
            </a:r>
          </a:p>
          <a:p>
            <a:r>
              <a:rPr lang="en-US" sz="3200" dirty="0" smtClean="0"/>
              <a:t>4.Decision tree</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sz="3200" dirty="0" smtClean="0"/>
              <a:t>5.Random forest regression</a:t>
            </a:r>
          </a:p>
          <a:p>
            <a:r>
              <a:rPr lang="en-US" sz="3200" dirty="0" smtClean="0"/>
              <a:t>6.K nearest neighbor(KNN)</a:t>
            </a:r>
          </a:p>
          <a:p>
            <a:r>
              <a:rPr lang="en-US" sz="3200" dirty="0" smtClean="0"/>
              <a:t>7.Naive </a:t>
            </a:r>
            <a:r>
              <a:rPr lang="en-US" sz="3200" dirty="0" err="1" smtClean="0"/>
              <a:t>Bayes</a:t>
            </a:r>
            <a:endParaRPr lang="en-US" sz="3200" dirty="0" smtClean="0"/>
          </a:p>
          <a:p>
            <a:r>
              <a:rPr lang="en-US" sz="3200" dirty="0" smtClean="0">
                <a:solidFill>
                  <a:schemeClr val="accent1"/>
                </a:solidFill>
              </a:rPr>
              <a:t>Classification  are 6 types:-</a:t>
            </a:r>
          </a:p>
          <a:p>
            <a:r>
              <a:rPr lang="en-US" sz="3200" dirty="0" smtClean="0"/>
              <a:t>1.Support vector machine(SVM)</a:t>
            </a:r>
          </a:p>
          <a:p>
            <a:r>
              <a:rPr lang="en-US" sz="3200" dirty="0" smtClean="0"/>
              <a:t>2.Decision trees</a:t>
            </a:r>
          </a:p>
          <a:p>
            <a:r>
              <a:rPr lang="en-US" sz="3200" dirty="0" smtClean="0"/>
              <a:t>3.logistics regression </a:t>
            </a:r>
          </a:p>
          <a:p>
            <a:r>
              <a:rPr lang="en-US" sz="3200" dirty="0" smtClean="0"/>
              <a:t>4.Navie </a:t>
            </a:r>
            <a:r>
              <a:rPr lang="en-US" sz="3200" dirty="0" err="1" smtClean="0"/>
              <a:t>Bayes</a:t>
            </a:r>
            <a:endParaRPr lang="en-US" sz="3200" dirty="0" smtClean="0"/>
          </a:p>
          <a:p>
            <a:r>
              <a:rPr lang="en-US" sz="3200" dirty="0" smtClean="0"/>
              <a:t>5.Random forest</a:t>
            </a:r>
          </a:p>
          <a:p>
            <a:r>
              <a:rPr lang="en-US" sz="3200" dirty="0" smtClean="0"/>
              <a:t>6.K nearest neighbor(KNN)</a:t>
            </a:r>
          </a:p>
          <a:p>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382000" cy="4648200"/>
          </a:xfrm>
        </p:spPr>
        <p:txBody>
          <a:bodyPr>
            <a:normAutofit/>
          </a:bodyPr>
          <a:lstStyle/>
          <a:p>
            <a:r>
              <a:rPr lang="en-US" sz="3200" dirty="0" smtClean="0">
                <a:solidFill>
                  <a:schemeClr val="accent1"/>
                </a:solidFill>
              </a:rPr>
              <a:t>Q 4)what are the difference between supervised learning and unsupervised learning.</a:t>
            </a:r>
          </a:p>
          <a:p>
            <a:r>
              <a:rPr lang="en-US" sz="3200" dirty="0" smtClean="0"/>
              <a:t>  supervised learning         unsupervised learning</a:t>
            </a:r>
          </a:p>
          <a:p>
            <a:r>
              <a:rPr lang="en-US" sz="3200" dirty="0" smtClean="0"/>
              <a:t>1.it can be used for two     1.it can be used for two </a:t>
            </a:r>
          </a:p>
          <a:p>
            <a:pPr>
              <a:buNone/>
            </a:pPr>
            <a:r>
              <a:rPr lang="en-US" sz="3200" dirty="0" smtClean="0"/>
              <a:t>Different types of problems  different types of problem</a:t>
            </a:r>
          </a:p>
          <a:p>
            <a:pPr>
              <a:buNone/>
            </a:pPr>
            <a:r>
              <a:rPr lang="en-US" sz="3200" dirty="0" err="1" smtClean="0"/>
              <a:t>i.e</a:t>
            </a:r>
            <a:r>
              <a:rPr lang="en-US" sz="3200" dirty="0" smtClean="0"/>
              <a:t> regression &amp; </a:t>
            </a:r>
            <a:r>
              <a:rPr lang="en-US" sz="3200" dirty="0" err="1" smtClean="0"/>
              <a:t>classifiction</a:t>
            </a:r>
            <a:r>
              <a:rPr lang="en-US" sz="3200" dirty="0" smtClean="0"/>
              <a:t> </a:t>
            </a:r>
            <a:r>
              <a:rPr lang="en-US" sz="3200" dirty="0" err="1" smtClean="0"/>
              <a:t>i.e</a:t>
            </a:r>
            <a:r>
              <a:rPr lang="en-US" sz="3200" dirty="0" smtClean="0"/>
              <a:t> Clustering &amp;association</a:t>
            </a:r>
          </a:p>
          <a:p>
            <a:pPr>
              <a:buNone/>
            </a:pPr>
            <a:r>
              <a:rPr lang="en-US" sz="3200" dirty="0" smtClean="0"/>
              <a:t>2.Input data along with out  2.only </a:t>
            </a:r>
            <a:r>
              <a:rPr lang="en-US" sz="3200" dirty="0" smtClean="0"/>
              <a:t>input data can </a:t>
            </a:r>
            <a:endParaRPr lang="en-US" sz="3200" dirty="0" smtClean="0"/>
          </a:p>
          <a:p>
            <a:pPr>
              <a:buNone/>
            </a:pPr>
            <a:r>
              <a:rPr lang="en-US" sz="3200" dirty="0" smtClean="0"/>
              <a:t>Put data provided</a:t>
            </a:r>
            <a:r>
              <a:rPr lang="en-US" sz="3200" dirty="0" smtClean="0"/>
              <a:t>.                  Provided here.</a:t>
            </a:r>
            <a:endParaRPr lang="en-US" sz="3200" dirty="0" smtClean="0"/>
          </a:p>
          <a:p>
            <a:pPr>
              <a:buNone/>
            </a:pPr>
            <a:endParaRPr lang="en-US" sz="3200" dirty="0" smtClean="0"/>
          </a:p>
        </p:txBody>
      </p:sp>
      <p:cxnSp>
        <p:nvCxnSpPr>
          <p:cNvPr id="5" name="Straight Connector 4"/>
          <p:cNvCxnSpPr/>
          <p:nvPr/>
        </p:nvCxnSpPr>
        <p:spPr>
          <a:xfrm rot="5400000">
            <a:off x="2744391" y="4189809"/>
            <a:ext cx="3504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 y="3048000"/>
            <a:ext cx="822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1000" y="2514600"/>
            <a:ext cx="815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200" dirty="0" smtClean="0"/>
              <a:t>3.output is predicted      3.hidden pattern in the </a:t>
            </a:r>
          </a:p>
          <a:p>
            <a:pPr>
              <a:buNone/>
            </a:pPr>
            <a:r>
              <a:rPr lang="en-US" sz="3200" dirty="0" err="1" smtClean="0"/>
              <a:t>Here.</a:t>
            </a:r>
            <a:r>
              <a:rPr lang="en-US" sz="3200" dirty="0" smtClean="0"/>
              <a:t>                                 Data can be found here. </a:t>
            </a:r>
          </a:p>
          <a:p>
            <a:pPr>
              <a:buNone/>
            </a:pPr>
            <a:r>
              <a:rPr lang="en-US" sz="3200" dirty="0" smtClean="0"/>
              <a:t>4. Supervised learning       4.unsupervised learning </a:t>
            </a:r>
          </a:p>
          <a:p>
            <a:pPr>
              <a:buNone/>
            </a:pPr>
            <a:r>
              <a:rPr lang="en-US" sz="3200" dirty="0" smtClean="0"/>
              <a:t>Algorithm are trained here algorithms are trained</a:t>
            </a:r>
          </a:p>
          <a:p>
            <a:pPr>
              <a:buNone/>
            </a:pPr>
            <a:r>
              <a:rPr lang="en-US" sz="3200" dirty="0" smtClean="0"/>
              <a:t>5.SL models take direct     using unlabeled data.</a:t>
            </a:r>
          </a:p>
          <a:p>
            <a:pPr>
              <a:buNone/>
            </a:pPr>
            <a:r>
              <a:rPr lang="en-US" sz="3200" dirty="0" smtClean="0"/>
              <a:t>Feedback to check if it is   5.UnSL model does not </a:t>
            </a:r>
          </a:p>
          <a:p>
            <a:pPr>
              <a:buNone/>
            </a:pPr>
            <a:r>
              <a:rPr lang="en-US" sz="3200" dirty="0" smtClean="0"/>
              <a:t>Predicting correct output  take any feedback.</a:t>
            </a:r>
          </a:p>
          <a:p>
            <a:pPr>
              <a:buNone/>
            </a:pPr>
            <a:r>
              <a:rPr lang="en-US" sz="3200" dirty="0" smtClean="0"/>
              <a:t>Or not.</a:t>
            </a:r>
          </a:p>
          <a:p>
            <a:pPr>
              <a:buNone/>
            </a:pPr>
            <a:endParaRPr lang="en-US" sz="3200" dirty="0"/>
          </a:p>
        </p:txBody>
      </p:sp>
      <p:cxnSp>
        <p:nvCxnSpPr>
          <p:cNvPr id="5" name="Straight Connector 4"/>
          <p:cNvCxnSpPr>
            <a:stCxn id="3" idx="0"/>
          </p:cNvCxnSpPr>
          <p:nvPr/>
        </p:nvCxnSpPr>
        <p:spPr>
          <a:xfrm rot="16200000" flipH="1">
            <a:off x="2324100" y="3924300"/>
            <a:ext cx="495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263</TotalTime>
  <Words>512</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MACHINE LEARNING</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dc:creator>
  <cp:lastModifiedBy>om</cp:lastModifiedBy>
  <cp:revision>26</cp:revision>
  <dcterms:created xsi:type="dcterms:W3CDTF">2022-01-10T04:50:37Z</dcterms:created>
  <dcterms:modified xsi:type="dcterms:W3CDTF">2022-01-10T15:49:51Z</dcterms:modified>
</cp:coreProperties>
</file>