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04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C1EBE3C-BAA7-494A-9FBF-C80D48E40211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C264313-8396-4024-B46A-3F0929D2A58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BE3C-BAA7-494A-9FBF-C80D48E40211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4313-8396-4024-B46A-3F0929D2A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BE3C-BAA7-494A-9FBF-C80D48E40211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4313-8396-4024-B46A-3F0929D2A5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BE3C-BAA7-494A-9FBF-C80D48E40211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4313-8396-4024-B46A-3F0929D2A58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C1EBE3C-BAA7-494A-9FBF-C80D48E40211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C264313-8396-4024-B46A-3F0929D2A5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BE3C-BAA7-494A-9FBF-C80D48E40211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4313-8396-4024-B46A-3F0929D2A58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BE3C-BAA7-494A-9FBF-C80D48E40211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4313-8396-4024-B46A-3F0929D2A58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BE3C-BAA7-494A-9FBF-C80D48E40211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4313-8396-4024-B46A-3F0929D2A58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BE3C-BAA7-494A-9FBF-C80D48E40211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4313-8396-4024-B46A-3F0929D2A58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BE3C-BAA7-494A-9FBF-C80D48E40211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4313-8396-4024-B46A-3F0929D2A58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BE3C-BAA7-494A-9FBF-C80D48E40211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4313-8396-4024-B46A-3F0929D2A58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C1EBE3C-BAA7-494A-9FBF-C80D48E40211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C264313-8396-4024-B46A-3F0929D2A588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KNN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b="1" dirty="0" smtClean="0"/>
              <a:t>What is KNN algorithm </a:t>
            </a:r>
            <a:r>
              <a:rPr lang="en-US" sz="3200" dirty="0" smtClean="0"/>
              <a:t>?</a:t>
            </a:r>
          </a:p>
          <a:p>
            <a:r>
              <a:rPr lang="en-US" sz="3200" dirty="0" smtClean="0"/>
              <a:t>The k-nearest neighbors (KNN) algorithm is a simple, easy-to-implement, lazy learning, supervised machine learning algorithm that can be used to solve both classification and regression problem, using feature similarity.</a:t>
            </a:r>
          </a:p>
          <a:p>
            <a:r>
              <a:rPr lang="en-US" sz="3200" dirty="0" smtClean="0"/>
              <a:t>Here k is KNN</a:t>
            </a:r>
          </a:p>
          <a:p>
            <a:r>
              <a:rPr lang="en-US" sz="3200" dirty="0" smtClean="0"/>
              <a:t>K is number used identify similar neighbors for the new data point.</a:t>
            </a:r>
          </a:p>
          <a:p>
            <a:r>
              <a:rPr lang="en-US" sz="3200" dirty="0" smtClean="0"/>
              <a:t>KNN takes k nearest neighbor to decide where the new data point with belong to this decision is based on feature similarity. 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Steps of KNN:-</a:t>
            </a:r>
          </a:p>
          <a:p>
            <a:r>
              <a:rPr lang="en-US" dirty="0" smtClean="0"/>
              <a:t>There are four steps-</a:t>
            </a:r>
          </a:p>
          <a:p>
            <a:r>
              <a:rPr lang="en-US" dirty="0" smtClean="0"/>
              <a:t>1. choose value for k. k should be an odd number.</a:t>
            </a:r>
          </a:p>
          <a:p>
            <a:r>
              <a:rPr lang="en-US" dirty="0" smtClean="0"/>
              <a:t>2. find the distance of the new point to each of the training data.</a:t>
            </a:r>
          </a:p>
          <a:p>
            <a:r>
              <a:rPr lang="en-US" dirty="0" smtClean="0"/>
              <a:t>3. find the k-nearest neighbors to new data point.</a:t>
            </a:r>
          </a:p>
          <a:p>
            <a:r>
              <a:rPr lang="en-US" dirty="0" smtClean="0"/>
              <a:t>4. for classification, count the number of data points in each category among the k nearest neighbors, new data point will belong to class that has most neighbors.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how </a:t>
            </a:r>
            <a:r>
              <a:rPr lang="en-US" b="1" dirty="0" smtClean="0"/>
              <a:t>is the distance </a:t>
            </a:r>
            <a:r>
              <a:rPr lang="en-US" b="1" dirty="0" smtClean="0"/>
              <a:t>calculated?</a:t>
            </a:r>
          </a:p>
          <a:p>
            <a:r>
              <a:rPr lang="en-US" dirty="0" smtClean="0"/>
              <a:t>Distance can be calculated using </a:t>
            </a:r>
          </a:p>
          <a:p>
            <a:r>
              <a:rPr lang="en-US" dirty="0" smtClean="0"/>
              <a:t>1.Euclidean distance</a:t>
            </a:r>
          </a:p>
          <a:p>
            <a:r>
              <a:rPr lang="en-US" dirty="0" smtClean="0"/>
              <a:t>2.manhattan distance</a:t>
            </a:r>
          </a:p>
          <a:p>
            <a:r>
              <a:rPr lang="en-US" b="1" dirty="0" smtClean="0"/>
              <a:t>1.Euclidean distance</a:t>
            </a:r>
            <a:r>
              <a:rPr lang="en-US" dirty="0" smtClean="0"/>
              <a:t>:- is the square root of the sum of squared distance between two points.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   E.D=√(x1-x2)^2 +(y1-y2)</a:t>
            </a:r>
            <a:r>
              <a:rPr lang="en-US" dirty="0" smtClean="0">
                <a:latin typeface="Constantia"/>
              </a:rPr>
              <a:t>^2).</a:t>
            </a:r>
          </a:p>
          <a:p>
            <a:r>
              <a:rPr lang="en-US" b="1" dirty="0" smtClean="0">
                <a:latin typeface="Constantia"/>
              </a:rPr>
              <a:t>2.Manhattan distance</a:t>
            </a:r>
            <a:r>
              <a:rPr lang="en-US" dirty="0" smtClean="0">
                <a:latin typeface="Constantia"/>
              </a:rPr>
              <a:t>:- is the sum of the absolute values of the difference between two points.</a:t>
            </a:r>
          </a:p>
          <a:p>
            <a:r>
              <a:rPr lang="en-US" dirty="0" smtClean="0">
                <a:latin typeface="Constantia"/>
              </a:rPr>
              <a:t> </a:t>
            </a:r>
            <a:r>
              <a:rPr lang="en-US" dirty="0" smtClean="0">
                <a:latin typeface="Constantia"/>
              </a:rPr>
              <a:t>              M.D= l(x1-x2)l + l(y1-y2)l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41</TotalTime>
  <Words>232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Origin</vt:lpstr>
      <vt:lpstr>KNN algorithm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algorithm</dc:title>
  <dc:creator>om</dc:creator>
  <cp:lastModifiedBy>om</cp:lastModifiedBy>
  <cp:revision>5</cp:revision>
  <dcterms:created xsi:type="dcterms:W3CDTF">2022-01-23T14:14:35Z</dcterms:created>
  <dcterms:modified xsi:type="dcterms:W3CDTF">2022-01-23T14:56:18Z</dcterms:modified>
</cp:coreProperties>
</file>