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1C1-8BB7-4ACD-9797-80D7FF3511E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7F45-CDDB-40BF-B76E-E917EF3E54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1C1-8BB7-4ACD-9797-80D7FF3511E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7F45-CDDB-40BF-B76E-E917EF3E5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1C1-8BB7-4ACD-9797-80D7FF3511E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7F45-CDDB-40BF-B76E-E917EF3E5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1C1-8BB7-4ACD-9797-80D7FF3511E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7F45-CDDB-40BF-B76E-E917EF3E5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1C1-8BB7-4ACD-9797-80D7FF3511E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7F45-CDDB-40BF-B76E-E917EF3E54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1C1-8BB7-4ACD-9797-80D7FF3511E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7F45-CDDB-40BF-B76E-E917EF3E5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1C1-8BB7-4ACD-9797-80D7FF3511E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7F45-CDDB-40BF-B76E-E917EF3E5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1C1-8BB7-4ACD-9797-80D7FF3511E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A7F45-CDDB-40BF-B76E-E917EF3E54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1C1-8BB7-4ACD-9797-80D7FF3511E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7F45-CDDB-40BF-B76E-E917EF3E5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A1C1-8BB7-4ACD-9797-80D7FF3511E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0A7F45-CDDB-40BF-B76E-E917EF3E5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562A1C1-8BB7-4ACD-9797-80D7FF3511E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7F45-CDDB-40BF-B76E-E917EF3E5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562A1C1-8BB7-4ACD-9797-80D7FF3511E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0A7F45-CDDB-40BF-B76E-E917EF3E543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smtClean="0"/>
              <a:t>ross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Cross-Validation</a:t>
            </a:r>
            <a:r>
              <a:rPr lang="en-US" dirty="0" smtClean="0"/>
              <a:t>: Cross-validation is a technique in which we train our model using the subset of the data-set and then evaluate using the complementary subset of the </a:t>
            </a:r>
            <a:r>
              <a:rPr lang="en-US" dirty="0" smtClean="0"/>
              <a:t>data-set.</a:t>
            </a:r>
          </a:p>
          <a:p>
            <a:r>
              <a:rPr lang="en-US" dirty="0" smtClean="0"/>
              <a:t>There are 3 Methods </a:t>
            </a:r>
            <a:r>
              <a:rPr lang="en-US" dirty="0" smtClean="0"/>
              <a:t>of </a:t>
            </a:r>
            <a:r>
              <a:rPr lang="en-US" dirty="0" smtClean="0"/>
              <a:t>Cross-Validation  1.Validation                                </a:t>
            </a:r>
            <a:r>
              <a:rPr lang="en-US" dirty="0" smtClean="0"/>
              <a:t>2.LOOCV (Leave One Out Cross Validation</a:t>
            </a:r>
            <a:r>
              <a:rPr lang="en-US" dirty="0" smtClean="0"/>
              <a:t>)                                              </a:t>
            </a:r>
            <a:r>
              <a:rPr lang="en-US" dirty="0" smtClean="0"/>
              <a:t>3.K-Fold Cross Validation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1.Validation</a:t>
            </a:r>
            <a:r>
              <a:rPr lang="en-US" dirty="0" smtClean="0"/>
              <a:t> - 50% training data and 50% testing data(Validation). </a:t>
            </a:r>
            <a:r>
              <a:rPr lang="en-US" b="1" dirty="0" smtClean="0"/>
              <a:t>Disadvantage</a:t>
            </a:r>
            <a:r>
              <a:rPr lang="en-US" dirty="0" smtClean="0"/>
              <a:t>: The major drawback of this method is that we perform training on the 50% of the dataset, it may possible that the remaining 50% of the data contains some important information which we are leaving while training our model </a:t>
            </a:r>
            <a:r>
              <a:rPr lang="en-US" dirty="0" err="1" smtClean="0"/>
              <a:t>i.e</a:t>
            </a:r>
            <a:r>
              <a:rPr lang="en-US" dirty="0" smtClean="0"/>
              <a:t> higher bias.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2. LOOCV </a:t>
            </a:r>
            <a:r>
              <a:rPr lang="en-US" dirty="0" smtClean="0"/>
              <a:t>(Leave One Out Cross Validation) - In this method, we perform training on the whole data-set but leaves only one data-point of the available data-set and then iterates for each data-point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Disadvantage</a:t>
            </a:r>
            <a:r>
              <a:rPr lang="en-US" dirty="0" smtClean="0"/>
              <a:t>: The major drawback of this method is that it leads to higher variation in the testing model as we are testing against one data point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3. K-Fold Cross Validation- </a:t>
            </a:r>
            <a:r>
              <a:rPr lang="en-US" dirty="0" smtClean="0"/>
              <a:t>In this method, we split the data-set into k number of subsets(known as folds) then we perform training on the all the subsets but leave one subset for the evaluation of the trained model. In this method, we iterate k times with a different subset </a:t>
            </a:r>
            <a:r>
              <a:rPr lang="en-US" dirty="0" smtClean="0"/>
              <a:t>reserved for testing purpose each time.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prefer using k-fold cross </a:t>
            </a:r>
            <a:r>
              <a:rPr lang="en-US" dirty="0" smtClean="0"/>
              <a:t>validation because:-</a:t>
            </a:r>
          </a:p>
          <a:p>
            <a:r>
              <a:rPr lang="en-US" dirty="0" smtClean="0"/>
              <a:t>This runs K times faster than Leave One Out cross-validation because K-fold cross-validation repeats the train/test split K-times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2. It is more accurate.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. More “efficient” use of data as every observation is used for both training and </a:t>
            </a:r>
            <a:r>
              <a:rPr lang="en-US" dirty="0" smtClean="0"/>
              <a:t>testing.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</TotalTime>
  <Words>294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Cross validation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validation</dc:title>
  <dc:creator>om</dc:creator>
  <cp:lastModifiedBy>om</cp:lastModifiedBy>
  <cp:revision>2</cp:revision>
  <dcterms:created xsi:type="dcterms:W3CDTF">2022-01-27T06:08:58Z</dcterms:created>
  <dcterms:modified xsi:type="dcterms:W3CDTF">2022-01-27T06:27:10Z</dcterms:modified>
</cp:coreProperties>
</file>