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1DAF04-CB0E-47F5-821B-7BB388F3AF6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9C8828-768E-407B-9A2D-6CBA5C5149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err="1" smtClean="0"/>
              <a:t>leaarning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/>
              <a:t>Bias</a:t>
            </a:r>
            <a:r>
              <a:rPr lang="en-US" dirty="0" smtClean="0"/>
              <a:t> and </a:t>
            </a:r>
            <a:r>
              <a:rPr lang="en-US" b="1" dirty="0" smtClean="0"/>
              <a:t>Variance:-</a:t>
            </a:r>
          </a:p>
          <a:p>
            <a:r>
              <a:rPr lang="en-US" b="1" dirty="0" smtClean="0"/>
              <a:t>Bias</a:t>
            </a:r>
            <a:r>
              <a:rPr lang="en-US" dirty="0" smtClean="0"/>
              <a:t> - Bias Means error of the training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Variance</a:t>
            </a:r>
            <a:r>
              <a:rPr lang="en-US" dirty="0" smtClean="0"/>
              <a:t> </a:t>
            </a:r>
            <a:r>
              <a:rPr lang="en-US" dirty="0" smtClean="0"/>
              <a:t>- Variance means error of the testing </a:t>
            </a:r>
            <a:r>
              <a:rPr lang="en-US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Generalized model or Good model</a:t>
            </a:r>
            <a:r>
              <a:rPr lang="en-US" dirty="0" smtClean="0"/>
              <a:t>:-</a:t>
            </a:r>
          </a:p>
          <a:p>
            <a:r>
              <a:rPr lang="en-US" dirty="0" smtClean="0"/>
              <a:t>Whereas a generalized model is </a:t>
            </a:r>
            <a:r>
              <a:rPr lang="en-US" b="1" dirty="0" smtClean="0"/>
              <a:t>designed to estimate the cost of anything</a:t>
            </a:r>
            <a:r>
              <a:rPr lang="en-US" dirty="0" smtClean="0"/>
              <a:t>, without making reference to any product family, even if they require, from some of them, the knowledge of a “reference product” to which the product to be estimated can be compared.</a:t>
            </a:r>
          </a:p>
          <a:p>
            <a:r>
              <a:rPr lang="en-US" dirty="0" smtClean="0"/>
              <a:t>Accuracy during training as well as testing is very high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able to perform well on training dataset as well as on testing dataset.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the best model – High accuracy during training as well as high accuracy during testing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Example:-</a:t>
            </a:r>
            <a:r>
              <a:rPr lang="en-US" dirty="0" smtClean="0"/>
              <a:t> </a:t>
            </a:r>
            <a:r>
              <a:rPr lang="en-US" dirty="0" smtClean="0"/>
              <a:t>Good Model. or Most </a:t>
            </a:r>
            <a:r>
              <a:rPr lang="en-US" dirty="0" err="1" smtClean="0"/>
              <a:t>Generalised</a:t>
            </a:r>
            <a:r>
              <a:rPr lang="en-US" dirty="0" smtClean="0"/>
              <a:t>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Training Error - 1% | Testing Error </a:t>
            </a:r>
            <a:r>
              <a:rPr lang="en-US" dirty="0" smtClean="0"/>
              <a:t>– 1</a:t>
            </a:r>
            <a:r>
              <a:rPr lang="en-US" dirty="0" smtClean="0"/>
              <a:t>%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b="1" dirty="0" err="1" smtClean="0"/>
              <a:t>O</a:t>
            </a:r>
            <a:r>
              <a:rPr lang="en-US" b="1" dirty="0" err="1" smtClean="0"/>
              <a:t>verfitting</a:t>
            </a:r>
            <a:r>
              <a:rPr lang="en-US" dirty="0" smtClean="0"/>
              <a:t>:-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Accuracy during training is very high but accuracy during testing is very low then this condition is called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able to perform well on training dataset but it does not perform well on testing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Low Training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High Testing </a:t>
            </a:r>
            <a:r>
              <a:rPr lang="en-US" dirty="0" smtClean="0"/>
              <a:t>Error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Low Bias </a:t>
            </a:r>
            <a:endParaRPr lang="en-US" b="1" dirty="0" smtClean="0"/>
          </a:p>
          <a:p>
            <a:r>
              <a:rPr lang="en-US" b="1" dirty="0" smtClean="0"/>
              <a:t>High Variance</a:t>
            </a:r>
          </a:p>
          <a:p>
            <a:r>
              <a:rPr lang="en-US" b="1" dirty="0" smtClean="0"/>
              <a:t>Example:- </a:t>
            </a:r>
            <a:r>
              <a:rPr lang="en-US" dirty="0" smtClean="0"/>
              <a:t>Training Error - 1% | Testing Error - 25%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avoid the </a:t>
            </a:r>
            <a:r>
              <a:rPr lang="en-US" dirty="0" err="1" smtClean="0"/>
              <a:t>Overfitting</a:t>
            </a:r>
            <a:r>
              <a:rPr lang="en-US" dirty="0" smtClean="0"/>
              <a:t> in Model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smtClean="0"/>
              <a:t>Cross-Validation </a:t>
            </a:r>
            <a:endParaRPr lang="en-US" dirty="0" smtClean="0"/>
          </a:p>
          <a:p>
            <a:r>
              <a:rPr lang="en-US" dirty="0" smtClean="0"/>
              <a:t>2.Training </a:t>
            </a:r>
            <a:r>
              <a:rPr lang="en-US" dirty="0" smtClean="0"/>
              <a:t>with more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Removing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4. Regularization</a:t>
            </a:r>
          </a:p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Ensembling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b="1" dirty="0" err="1" smtClean="0"/>
              <a:t>Underfitting</a:t>
            </a:r>
            <a:r>
              <a:rPr lang="en-US" b="1" dirty="0" smtClean="0"/>
              <a:t>:-</a:t>
            </a:r>
          </a:p>
          <a:p>
            <a:r>
              <a:rPr lang="en-US" dirty="0" smtClean="0"/>
              <a:t>Accuracy during training is very low and so accuracy during testing is also low, this condition is called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does not perform well on training dataset as well as on testing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High Training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High Testing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High </a:t>
            </a:r>
            <a:r>
              <a:rPr lang="en-US" b="1" dirty="0" smtClean="0"/>
              <a:t>Bias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High </a:t>
            </a:r>
            <a:r>
              <a:rPr lang="en-US" b="1" dirty="0" smtClean="0"/>
              <a:t>Variance</a:t>
            </a:r>
          </a:p>
          <a:p>
            <a:r>
              <a:rPr lang="en-US" b="1" dirty="0" smtClean="0"/>
              <a:t>Example:-</a:t>
            </a:r>
            <a:r>
              <a:rPr lang="en-US" dirty="0" smtClean="0"/>
              <a:t>Training Error - 20% | Testing Error - 20</a:t>
            </a:r>
            <a:r>
              <a:rPr lang="en-US" dirty="0" smtClean="0"/>
              <a:t>%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avoid </a:t>
            </a:r>
            <a:r>
              <a:rPr lang="en-US" dirty="0" err="1" smtClean="0"/>
              <a:t>underfitting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Increase model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 </a:t>
            </a:r>
            <a:r>
              <a:rPr lang="en-US" dirty="0" smtClean="0"/>
              <a:t>2. Increase number of features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b="1" dirty="0" smtClean="0"/>
              <a:t>Bias and Variance trade-off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need to have a model that is neither </a:t>
            </a:r>
            <a:r>
              <a:rPr lang="en-US" dirty="0" err="1" smtClean="0"/>
              <a:t>underfitting</a:t>
            </a:r>
            <a:r>
              <a:rPr lang="en-US" dirty="0" smtClean="0"/>
              <a:t> and nor </a:t>
            </a:r>
            <a:r>
              <a:rPr lang="en-US" dirty="0" err="1" smtClean="0"/>
              <a:t>overfitting</a:t>
            </a:r>
            <a:r>
              <a:rPr lang="en-US" dirty="0" smtClean="0"/>
              <a:t>. which is called as </a:t>
            </a:r>
            <a:r>
              <a:rPr lang="en-US" b="1" dirty="0" smtClean="0"/>
              <a:t>Bias-Variance trade-off.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there is no balance between variance and bias then the model will not be able to generalize a failure to perform well on new data.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</TotalTime>
  <Words>393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Overfitting and underfitting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</dc:title>
  <dc:creator>om</dc:creator>
  <cp:lastModifiedBy>om</cp:lastModifiedBy>
  <cp:revision>4</cp:revision>
  <dcterms:created xsi:type="dcterms:W3CDTF">2022-02-05T13:24:36Z</dcterms:created>
  <dcterms:modified xsi:type="dcterms:W3CDTF">2022-02-05T14:03:04Z</dcterms:modified>
</cp:coreProperties>
</file>