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A8E9BC2-B346-4C97-8227-D0F4E056A2F4}"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8E9BC2-B346-4C97-8227-D0F4E056A2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8E9BC2-B346-4C97-8227-D0F4E056A2F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8E9BC2-B346-4C97-8227-D0F4E056A2F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8E9BC2-B346-4C97-8227-D0F4E056A2F4}"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8E9BC2-B346-4C97-8227-D0F4E056A2F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A8E9BC2-B346-4C97-8227-D0F4E056A2F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A8E9BC2-B346-4C97-8227-D0F4E056A2F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A8E9BC2-B346-4C97-8227-D0F4E056A2F4}"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8E9BC2-B346-4C97-8227-D0F4E056A2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94D2E7F-C7B1-4BC9-A5AA-DC58C641C8DD}" type="datetimeFigureOut">
              <a:rPr lang="en-US" smtClean="0"/>
              <a:t>1/4/2022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8E9BC2-B346-4C97-8227-D0F4E056A2F4}"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94D2E7F-C7B1-4BC9-A5AA-DC58C641C8DD}" type="datetimeFigureOut">
              <a:rPr lang="en-US" smtClean="0"/>
              <a:t>1/4/2022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A8E9BC2-B346-4C97-8227-D0F4E056A2F4}"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DATA EXTRACTION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Q 1) What is data extraction?</a:t>
            </a:r>
          </a:p>
          <a:p>
            <a:r>
              <a:rPr lang="en-US" dirty="0" smtClean="0"/>
              <a:t>Data extraction is process of collecting or retrieving disparate types of data from a variety of sources, many of which may be poorly organized or completely unstructured.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Q 2)Why data extraction is important.</a:t>
            </a:r>
          </a:p>
          <a:p>
            <a:r>
              <a:rPr lang="en-US" dirty="0" smtClean="0"/>
              <a:t>Data extraction  automates the process so you instantly get latest information on your competitors without having to hunt it down. This process saves you time and resources while giving you that valuable data you’ll need to plane ahead.</a:t>
            </a:r>
          </a:p>
          <a:p>
            <a:r>
              <a:rPr lang="en-US" dirty="0" smtClean="0"/>
              <a:t>It helps ETL process.</a:t>
            </a:r>
          </a:p>
          <a:p>
            <a:r>
              <a:rPr lang="en-US" dirty="0" smtClean="0"/>
              <a:t>It can gather many types of information relevant business.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Q 3)what are the steps of in the ETL process.</a:t>
            </a:r>
          </a:p>
          <a:p>
            <a:r>
              <a:rPr lang="en-US" dirty="0" smtClean="0"/>
              <a:t>ETL process there are three steps:-</a:t>
            </a:r>
          </a:p>
          <a:p>
            <a:r>
              <a:rPr lang="en-US" dirty="0" smtClean="0"/>
              <a:t>1.Extraction</a:t>
            </a:r>
          </a:p>
          <a:p>
            <a:r>
              <a:rPr lang="en-US" dirty="0" smtClean="0"/>
              <a:t>2.Transformation</a:t>
            </a:r>
          </a:p>
          <a:p>
            <a:r>
              <a:rPr lang="en-US" dirty="0" smtClean="0"/>
              <a:t>3.loading</a:t>
            </a:r>
          </a:p>
          <a:p>
            <a:r>
              <a:rPr lang="en-US" dirty="0" smtClean="0"/>
              <a:t>Extraction:- Extraction allows many different kinds to be combined and ultimately mined for business intelligence</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2.Transformation:-once the data has been successfully extracted, it is ready to be refined. During the transformation phase, data is sorted organized, and cleansed.</a:t>
            </a:r>
          </a:p>
          <a:p>
            <a:r>
              <a:rPr lang="en-US" dirty="0" smtClean="0"/>
              <a:t>3. Loading:- The transformed, High Quality data is then delivered to a single, </a:t>
            </a:r>
            <a:r>
              <a:rPr lang="en-US" dirty="0" err="1" smtClean="0"/>
              <a:t>unifield</a:t>
            </a:r>
            <a:r>
              <a:rPr lang="en-US" dirty="0" smtClean="0"/>
              <a:t> target location for storage and analysis.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Q 4)what are the different type of extraction</a:t>
            </a:r>
          </a:p>
          <a:p>
            <a:r>
              <a:rPr lang="en-US" dirty="0" smtClean="0"/>
              <a:t>There are two types extraction </a:t>
            </a:r>
          </a:p>
          <a:p>
            <a:r>
              <a:rPr lang="en-US" dirty="0" smtClean="0"/>
              <a:t>1.full extraction </a:t>
            </a:r>
          </a:p>
          <a:p>
            <a:r>
              <a:rPr lang="en-US" dirty="0" smtClean="0"/>
              <a:t>2.Incremental extraction</a:t>
            </a:r>
          </a:p>
          <a:p>
            <a:r>
              <a:rPr lang="en-US" dirty="0" smtClean="0"/>
              <a:t>Full extraction:- there data is completely extracted from the sources, and there is no need to track changes.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2.Incremental extraction:-extracting data that has been changed or added after a well –defined event in the source database.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97</TotalTime>
  <Words>256</Words>
  <Application>Microsoft Office PowerPoint</Application>
  <PresentationFormat>On-screen Show (4:3)</PresentationFormat>
  <Paragraphs>23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MACHINE LEARNING</vt:lpstr>
      <vt:lpstr>Slide 2</vt:lpstr>
      <vt:lpstr>Slide 3</vt:lpstr>
      <vt:lpstr>Slide 4</vt:lpstr>
      <vt:lpstr> </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om</dc:creator>
  <cp:lastModifiedBy>om</cp:lastModifiedBy>
  <cp:revision>10</cp:revision>
  <dcterms:created xsi:type="dcterms:W3CDTF">2022-01-04T04:43:14Z</dcterms:created>
  <dcterms:modified xsi:type="dcterms:W3CDTF">2022-01-04T06:20:14Z</dcterms:modified>
</cp:coreProperties>
</file>