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04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3F9AB0D5-8A69-4761-B6F0-81A24E9B9D9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48164C3-BE52-4634-B0F7-2FE80D6C9A5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9AB0D5-8A69-4761-B6F0-81A24E9B9D9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8164C3-BE52-4634-B0F7-2FE80D6C9A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9AB0D5-8A69-4761-B6F0-81A24E9B9D9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8164C3-BE52-4634-B0F7-2FE80D6C9A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9AB0D5-8A69-4761-B6F0-81A24E9B9D9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8164C3-BE52-4634-B0F7-2FE80D6C9A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3F9AB0D5-8A69-4761-B6F0-81A24E9B9D9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48164C3-BE52-4634-B0F7-2FE80D6C9A5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9AB0D5-8A69-4761-B6F0-81A24E9B9D9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48164C3-BE52-4634-B0F7-2FE80D6C9A5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9AB0D5-8A69-4761-B6F0-81A24E9B9D9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48164C3-BE52-4634-B0F7-2FE80D6C9A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9AB0D5-8A69-4761-B6F0-81A24E9B9D9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8164C3-BE52-4634-B0F7-2FE80D6C9A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9AB0D5-8A69-4761-B6F0-81A24E9B9D9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8164C3-BE52-4634-B0F7-2FE80D6C9A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3F9AB0D5-8A69-4761-B6F0-81A24E9B9D9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48164C3-BE52-4634-B0F7-2FE80D6C9A5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3F9AB0D5-8A69-4761-B6F0-81A24E9B9D9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48164C3-BE52-4634-B0F7-2FE80D6C9A5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3F9AB0D5-8A69-4761-B6F0-81A24E9B9D9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C48164C3-BE52-4634-B0F7-2FE80D6C9A5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popular kernels available in SVM:-</a:t>
            </a:r>
          </a:p>
          <a:p>
            <a:r>
              <a:rPr lang="en-US" dirty="0" smtClean="0"/>
              <a:t>This are…. </a:t>
            </a:r>
          </a:p>
          <a:p>
            <a:r>
              <a:rPr lang="en-US" b="1" dirty="0" smtClean="0"/>
              <a:t>1. </a:t>
            </a:r>
            <a:r>
              <a:rPr lang="en-US" b="1" dirty="0" smtClean="0"/>
              <a:t>Linear kernel</a:t>
            </a:r>
            <a:r>
              <a:rPr lang="en-US" b="1" dirty="0" smtClean="0"/>
              <a:t>, </a:t>
            </a:r>
          </a:p>
          <a:p>
            <a:r>
              <a:rPr lang="en-US" b="1" dirty="0" smtClean="0"/>
              <a:t>2. </a:t>
            </a:r>
            <a:r>
              <a:rPr lang="en-US" b="1" dirty="0" smtClean="0"/>
              <a:t>Polynomial kernel, </a:t>
            </a:r>
            <a:endParaRPr lang="en-US" b="1" dirty="0" smtClean="0"/>
          </a:p>
          <a:p>
            <a:r>
              <a:rPr lang="en-US" b="1" dirty="0" smtClean="0"/>
              <a:t>3.Radial </a:t>
            </a:r>
            <a:r>
              <a:rPr lang="en-US" b="1" dirty="0" smtClean="0"/>
              <a:t>Basis Function (RBF) </a:t>
            </a:r>
            <a:r>
              <a:rPr lang="en-US" b="1" dirty="0" smtClean="0"/>
              <a:t>kernel.</a:t>
            </a:r>
          </a:p>
          <a:p>
            <a:r>
              <a:rPr lang="en-US" b="1" dirty="0" smtClean="0"/>
              <a:t>4.Sigmoid </a:t>
            </a:r>
            <a:r>
              <a:rPr lang="en-US" b="1" dirty="0" smtClean="0"/>
              <a:t>kernel.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Support vector machine:-</a:t>
            </a:r>
          </a:p>
          <a:p>
            <a:r>
              <a:rPr lang="en-US" dirty="0" smtClean="0"/>
              <a:t>Support Vector Machine or SVM is one of the most popular Supervised Learning algorithms, which is used for Classification as well as Regression problems.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SVM algorithm helps to find the best line or decision boundary, called </a:t>
            </a:r>
            <a:r>
              <a:rPr lang="en-US" dirty="0" err="1" smtClean="0"/>
              <a:t>hyperplane</a:t>
            </a:r>
            <a:r>
              <a:rPr lang="en-US" dirty="0" smtClean="0"/>
              <a:t> that classify the data points </a:t>
            </a:r>
            <a:r>
              <a:rPr lang="en-US" dirty="0" smtClean="0"/>
              <a:t>.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vector machine there are two types:-</a:t>
            </a:r>
          </a:p>
          <a:p>
            <a:r>
              <a:rPr lang="en-US" b="1" dirty="0" smtClean="0"/>
              <a:t>1.Linear </a:t>
            </a:r>
            <a:r>
              <a:rPr lang="en-US" b="1" dirty="0" smtClean="0"/>
              <a:t>SVM(LSVM): </a:t>
            </a:r>
            <a:r>
              <a:rPr lang="en-US" dirty="0" smtClean="0"/>
              <a:t>Linear SVM is used for linearly separable data, which means if a dataset can be classified into two classes by using a single straight line, then such data is termed as linearly separable data, and classifier is used called as Linear SVM classifier. 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LSVM:-</a:t>
            </a:r>
          </a:p>
          <a:p>
            <a:endParaRPr lang="en-US" dirty="0"/>
          </a:p>
        </p:txBody>
      </p:sp>
      <p:pic>
        <p:nvPicPr>
          <p:cNvPr id="4" name="Picture 3" descr="support-vector-machine-algorith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14600"/>
            <a:ext cx="59436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Non-linear support vector machine:-</a:t>
            </a:r>
          </a:p>
          <a:p>
            <a:r>
              <a:rPr lang="en-US" b="1" dirty="0" smtClean="0"/>
              <a:t>2.Non-linear </a:t>
            </a:r>
            <a:r>
              <a:rPr lang="en-US" b="1" dirty="0" smtClean="0"/>
              <a:t>SVM(NLSVM): </a:t>
            </a:r>
            <a:r>
              <a:rPr lang="en-US" dirty="0" smtClean="0"/>
              <a:t>Non-Linear SVM is used for non-linearly separated data, which means if a dataset cannot be classified by using a straight line, then such data is termed as non-linear data and classifier used is called as Non-linear SVM classifier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NLSVM for non-linear data, we cannot draw a single straight line, here we use NLSVM </a:t>
            </a:r>
            <a:r>
              <a:rPr lang="en-US" dirty="0" smtClean="0"/>
              <a:t>Classifier.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Non-linear support vector machine:-</a:t>
            </a:r>
            <a:endParaRPr lang="en-US" dirty="0"/>
          </a:p>
        </p:txBody>
      </p:sp>
      <p:pic>
        <p:nvPicPr>
          <p:cNvPr id="4" name="Picture 3" descr="non-line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743200"/>
            <a:ext cx="7239000" cy="32811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Support Vectors</a:t>
            </a:r>
            <a:r>
              <a:rPr lang="en-US" dirty="0" smtClean="0"/>
              <a:t>: The data points or vectors that are the closest to the </a:t>
            </a:r>
            <a:r>
              <a:rPr lang="en-US" dirty="0" err="1" smtClean="0"/>
              <a:t>hyperplane</a:t>
            </a:r>
            <a:r>
              <a:rPr lang="en-US" dirty="0" smtClean="0"/>
              <a:t>. SVM algorithm finds the closest point of the lines from both the classes. These points are called support vectors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Margin: </a:t>
            </a:r>
            <a:r>
              <a:rPr lang="en-US" dirty="0" smtClean="0"/>
              <a:t>The distance between the support vectors is called as margin and the goal of SVM is to maximize this margin.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Hyperplane</a:t>
            </a:r>
            <a:r>
              <a:rPr lang="en-US" b="1" dirty="0" smtClean="0"/>
              <a:t>: </a:t>
            </a:r>
            <a:r>
              <a:rPr lang="en-US" dirty="0" smtClean="0"/>
              <a:t>The SVM algorithm helps to find the best line or decision boundary, this best boundary or region is called as a </a:t>
            </a:r>
            <a:r>
              <a:rPr lang="en-US" dirty="0" err="1" smtClean="0"/>
              <a:t>hyperplane</a:t>
            </a:r>
            <a:r>
              <a:rPr lang="en-US" dirty="0" smtClean="0"/>
              <a:t>. We always create a </a:t>
            </a:r>
            <a:r>
              <a:rPr lang="en-US" dirty="0" err="1" smtClean="0"/>
              <a:t>hyperplane</a:t>
            </a:r>
            <a:r>
              <a:rPr lang="en-US" dirty="0" smtClean="0"/>
              <a:t> that has a maximum margin, which means the maximum distance between the data points. The </a:t>
            </a:r>
            <a:r>
              <a:rPr lang="en-US" dirty="0" err="1" smtClean="0"/>
              <a:t>hyperplane</a:t>
            </a:r>
            <a:r>
              <a:rPr lang="en-US" dirty="0" smtClean="0"/>
              <a:t> with maximum margin is called the optimal </a:t>
            </a:r>
            <a:r>
              <a:rPr lang="en-US" dirty="0" err="1" smtClean="0"/>
              <a:t>hyperplane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Kernel Trick / Kernel function: </a:t>
            </a:r>
            <a:endParaRPr lang="en-US" b="1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kernel transforms a low-dimensional input data space into a higher dimensional space. So, </a:t>
            </a:r>
            <a:r>
              <a:rPr lang="en-US" b="1" dirty="0" smtClean="0"/>
              <a:t>it converts non-linear separable problems </a:t>
            </a:r>
            <a:r>
              <a:rPr lang="en-US" dirty="0" smtClean="0"/>
              <a:t>to linear separable problems by adding more dimensions to it. Thus, the kernel trick helps us to build a more accurate classifier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Hence, it is useful in non-linear separation problems.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44</TotalTime>
  <Words>406</Words>
  <Application>Microsoft Office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Foundry</vt:lpstr>
      <vt:lpstr>Support vector machine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dc:creator>om</dc:creator>
  <cp:lastModifiedBy>om</cp:lastModifiedBy>
  <cp:revision>5</cp:revision>
  <dcterms:created xsi:type="dcterms:W3CDTF">2022-02-06T13:23:45Z</dcterms:created>
  <dcterms:modified xsi:type="dcterms:W3CDTF">2022-02-06T14:08:01Z</dcterms:modified>
</cp:coreProperties>
</file>