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804" y="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885E4CD8-1387-498D-A4CD-344DF555A930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A36D91D-4134-4905-A2D3-95E4C76BE3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5E4CD8-1387-498D-A4CD-344DF555A930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36D91D-4134-4905-A2D3-95E4C76BE3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5E4CD8-1387-498D-A4CD-344DF555A930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36D91D-4134-4905-A2D3-95E4C76BE3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5E4CD8-1387-498D-A4CD-344DF555A930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36D91D-4134-4905-A2D3-95E4C76BE3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885E4CD8-1387-498D-A4CD-344DF555A930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A36D91D-4134-4905-A2D3-95E4C76BE3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5E4CD8-1387-498D-A4CD-344DF555A930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4A36D91D-4134-4905-A2D3-95E4C76BE3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5E4CD8-1387-498D-A4CD-344DF555A930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4A36D91D-4134-4905-A2D3-95E4C76BE3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5E4CD8-1387-498D-A4CD-344DF555A930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36D91D-4134-4905-A2D3-95E4C76BE3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5E4CD8-1387-498D-A4CD-344DF555A930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36D91D-4134-4905-A2D3-95E4C76BE3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885E4CD8-1387-498D-A4CD-344DF555A930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A36D91D-4134-4905-A2D3-95E4C76BE3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885E4CD8-1387-498D-A4CD-344DF555A930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A36D91D-4134-4905-A2D3-95E4C76BE3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885E4CD8-1387-498D-A4CD-344DF555A930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4A36D91D-4134-4905-A2D3-95E4C76BE3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		ASSIGNMENT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**MACHINE  LEARNING**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Q 1)what is machine learning?</a:t>
            </a:r>
          </a:p>
          <a:p>
            <a:r>
              <a:rPr lang="en-US" dirty="0" smtClean="0"/>
              <a:t>Machine learning is an application of artificial intelligence  where a computer /  machine learn from the past experience (input data) and makes future prediction.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Q 2)Give 2 application of the machine learning algorithm</a:t>
            </a:r>
          </a:p>
          <a:p>
            <a:r>
              <a:rPr lang="en-US" dirty="0" smtClean="0"/>
              <a:t>Applications of ML:-</a:t>
            </a:r>
          </a:p>
          <a:p>
            <a:r>
              <a:rPr lang="en-US" dirty="0" smtClean="0"/>
              <a:t>1)facial recognition  technology allows social media platforms to help users tag and share photo of friends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2)optical character recognition(OCR) technology converts image of text into movable type.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Q 3)Explain any real-life  scenario where a machine learning algorithm is used</a:t>
            </a:r>
          </a:p>
          <a:p>
            <a:r>
              <a:rPr lang="en-US" dirty="0" smtClean="0"/>
              <a:t>Prediction-machine learning can also be used in the prediction system. Considering  the loan example to compute the probability of a fault, the system will need to classify the available data in groups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Image recognition :-ML can be used for face detection in an image as well. There is a separate category for each for each person in a data base of several people.</a:t>
            </a:r>
          </a:p>
          <a:p>
            <a:r>
              <a:rPr lang="en-US" dirty="0" smtClean="0"/>
              <a:t>Speech recognition :-it is the translation of spoken words into the text. It is used in voice searches and more.</a:t>
            </a:r>
          </a:p>
          <a:p>
            <a:r>
              <a:rPr lang="en-US" dirty="0" smtClean="0"/>
              <a:t>Medical diagnoses:-ML  is trained to recognize cancerous tissues.</a:t>
            </a:r>
          </a:p>
          <a:p>
            <a:r>
              <a:rPr lang="en-US" dirty="0" smtClean="0"/>
              <a:t>Financial industry and trading:-companies  use ML in fraud investigation and credit checks.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Q 4)How python is a very useful and supportive language for machine learning</a:t>
            </a:r>
          </a:p>
          <a:p>
            <a:r>
              <a:rPr lang="en-US" dirty="0" smtClean="0"/>
              <a:t>Python platform is easy to learning </a:t>
            </a:r>
          </a:p>
          <a:p>
            <a:r>
              <a:rPr lang="en-US" dirty="0" smtClean="0"/>
              <a:t>Fast enough for machine learning </a:t>
            </a:r>
          </a:p>
          <a:p>
            <a:r>
              <a:rPr lang="en-US" dirty="0" smtClean="0"/>
              <a:t>It has ML libraries(pandas, </a:t>
            </a:r>
            <a:r>
              <a:rPr lang="en-US" dirty="0" err="1" smtClean="0"/>
              <a:t>numpy,scikit</a:t>
            </a:r>
            <a:r>
              <a:rPr lang="en-US" dirty="0" smtClean="0"/>
              <a:t> learn,  </a:t>
            </a:r>
            <a:r>
              <a:rPr lang="en-US" dirty="0" err="1" smtClean="0"/>
              <a:t>matplotlib</a:t>
            </a:r>
            <a:r>
              <a:rPr lang="en-US" dirty="0" smtClean="0"/>
              <a:t>,  </a:t>
            </a:r>
            <a:r>
              <a:rPr lang="en-US" dirty="0" err="1" smtClean="0"/>
              <a:t>pytorch</a:t>
            </a:r>
            <a:r>
              <a:rPr lang="en-US" dirty="0" smtClean="0"/>
              <a:t>,  </a:t>
            </a:r>
            <a:r>
              <a:rPr lang="en-US" dirty="0" err="1" smtClean="0"/>
              <a:t>keras</a:t>
            </a:r>
            <a:r>
              <a:rPr lang="en-US" dirty="0" smtClean="0"/>
              <a:t>, </a:t>
            </a:r>
            <a:r>
              <a:rPr lang="en-US" dirty="0" err="1" smtClean="0"/>
              <a:t>tensorflow</a:t>
            </a:r>
            <a:r>
              <a:rPr lang="en-US" dirty="0" smtClean="0"/>
              <a:t> etc</a:t>
            </a:r>
          </a:p>
          <a:p>
            <a:r>
              <a:rPr lang="en-US" dirty="0" smtClean="0"/>
              <a:t>Cross platforms (operating system, windows, </a:t>
            </a:r>
            <a:r>
              <a:rPr lang="en-US" dirty="0" err="1" smtClean="0"/>
              <a:t>mac</a:t>
            </a:r>
            <a:r>
              <a:rPr lang="en-US" dirty="0" smtClean="0"/>
              <a:t>, </a:t>
            </a:r>
            <a:r>
              <a:rPr lang="en-US" dirty="0" err="1" smtClean="0"/>
              <a:t>linux</a:t>
            </a:r>
            <a:r>
              <a:rPr lang="en-US" dirty="0" smtClean="0"/>
              <a:t> etc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88</TotalTime>
  <Words>260</Words>
  <Application>Microsoft Office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Foundry</vt:lpstr>
      <vt:lpstr>  ASSIGNMENT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om</dc:creator>
  <cp:lastModifiedBy>om</cp:lastModifiedBy>
  <cp:revision>8</cp:revision>
  <dcterms:created xsi:type="dcterms:W3CDTF">2021-12-30T09:36:13Z</dcterms:created>
  <dcterms:modified xsi:type="dcterms:W3CDTF">2022-03-08T14:47:47Z</dcterms:modified>
</cp:coreProperties>
</file>