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04" y="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4CD8609-E191-49F3-98F3-980C4B20F7F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D8E6B42-2A62-4739-90E5-086429D8B33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Assignment: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Find the sales for every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2. Find year for highest sales and lowest sales respectively.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show the view in bar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4. Add label to your 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5. Find the category wise sales for every year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6. Which category has highest sales in the year 2020 &amp; 2021. 7. Based on the analysis of the year 2020 &amp; 2021. give some suggestions to improve Sales in the year 2022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8. Display subcategory and find some insights from the view about max and min sales under every category. </a:t>
            </a:r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 smtClean="0"/>
              <a:t>. Change the color of your visual. </a:t>
            </a:r>
            <a:endParaRPr lang="en-US" dirty="0" smtClean="0"/>
          </a:p>
          <a:p>
            <a:r>
              <a:rPr lang="en-US" dirty="0" smtClean="0"/>
              <a:t>10</a:t>
            </a:r>
            <a:r>
              <a:rPr lang="en-US" dirty="0" smtClean="0"/>
              <a:t>. Check the Tooltip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11. In your bar graph, present subcategory under each bar of category using </a:t>
            </a:r>
            <a:r>
              <a:rPr lang="en-US" dirty="0" smtClean="0"/>
              <a:t>color </a:t>
            </a:r>
            <a:r>
              <a:rPr lang="en-US" dirty="0" smtClean="0"/>
              <a:t>card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1)find the sales for every year?</a:t>
            </a:r>
          </a:p>
          <a:p>
            <a:r>
              <a:rPr lang="en-US" dirty="0" smtClean="0"/>
              <a:t>2)highest sales in 2021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b="1" dirty="0" smtClean="0"/>
              <a:t>733,215</a:t>
            </a:r>
          </a:p>
          <a:p>
            <a:r>
              <a:rPr lang="en-US" dirty="0" smtClean="0"/>
              <a:t>l</a:t>
            </a:r>
            <a:r>
              <a:rPr lang="en-US" dirty="0" smtClean="0"/>
              <a:t>owest sales in 2019</a:t>
            </a:r>
          </a:p>
          <a:p>
            <a:r>
              <a:rPr lang="en-US" b="1" dirty="0" smtClean="0"/>
              <a:t>470,533</a:t>
            </a:r>
          </a:p>
          <a:p>
            <a:r>
              <a:rPr lang="en-US" dirty="0" smtClean="0"/>
              <a:t>3)showing the Bar graph</a:t>
            </a:r>
          </a:p>
          <a:p>
            <a:r>
              <a:rPr lang="en-US" dirty="0" smtClean="0"/>
              <a:t>4)Adding the label</a:t>
            </a:r>
            <a:endParaRPr lang="en-US" dirty="0"/>
          </a:p>
        </p:txBody>
      </p:sp>
      <p:pic>
        <p:nvPicPr>
          <p:cNvPr id="5" name="Picture 4" descr="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209800"/>
            <a:ext cx="2971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5)find the category wise sales  for every year.</a:t>
            </a:r>
          </a:p>
          <a:p>
            <a:r>
              <a:rPr lang="en-US" dirty="0" smtClean="0"/>
              <a:t>6)</a:t>
            </a:r>
            <a:r>
              <a:rPr lang="en-US" b="1" dirty="0" smtClean="0"/>
              <a:t>Technology is </a:t>
            </a:r>
          </a:p>
          <a:p>
            <a:r>
              <a:rPr lang="en-US" dirty="0" smtClean="0"/>
              <a:t>Highest sales in </a:t>
            </a:r>
          </a:p>
          <a:p>
            <a:r>
              <a:rPr lang="en-US" dirty="0" smtClean="0"/>
              <a:t>2020 and 2021</a:t>
            </a:r>
            <a:endParaRPr lang="en-US" dirty="0"/>
          </a:p>
        </p:txBody>
      </p:sp>
      <p:pic>
        <p:nvPicPr>
          <p:cNvPr id="4" name="Picture 3" descr="sale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438399"/>
            <a:ext cx="4876800" cy="4191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7) </a:t>
            </a:r>
            <a:r>
              <a:rPr lang="en-US" sz="2800" dirty="0" smtClean="0"/>
              <a:t>Based on the analysis of the year 2020 &amp; 2021. give some suggestions to improve Sales in </a:t>
            </a:r>
            <a:r>
              <a:rPr lang="en-US" sz="2800" dirty="0" smtClean="0"/>
              <a:t>the </a:t>
            </a:r>
            <a:r>
              <a:rPr lang="en-US" sz="2800" dirty="0" smtClean="0"/>
              <a:t>year </a:t>
            </a:r>
            <a:r>
              <a:rPr lang="en-US" sz="2800" dirty="0" smtClean="0"/>
              <a:t>2022.</a:t>
            </a:r>
          </a:p>
          <a:p>
            <a:r>
              <a:rPr lang="en-US" sz="2800" dirty="0" smtClean="0"/>
              <a:t>Here can be increase the storage capacity some online and offline marketing might give boost the other categories apart from technology.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8)display subcategory and insights check the maxi and mini sales in every category.</a:t>
            </a:r>
          </a:p>
          <a:p>
            <a:endParaRPr lang="en-US" sz="2800" dirty="0"/>
          </a:p>
        </p:txBody>
      </p:sp>
      <p:pic>
        <p:nvPicPr>
          <p:cNvPr id="4" name="Picture 3" descr="sale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2" y="2667000"/>
            <a:ext cx="7963427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9) change the color of visual.</a:t>
            </a:r>
          </a:p>
          <a:p>
            <a:r>
              <a:rPr lang="en-US" dirty="0" smtClean="0"/>
              <a:t>10)check the tooltip</a:t>
            </a:r>
            <a:endParaRPr lang="en-US" dirty="0"/>
          </a:p>
        </p:txBody>
      </p:sp>
      <p:pic>
        <p:nvPicPr>
          <p:cNvPr id="5" name="Picture 4" descr="tol.jpg"/>
          <p:cNvPicPr>
            <a:picLocks noChangeAspect="1"/>
          </p:cNvPicPr>
          <p:nvPr/>
        </p:nvPicPr>
        <p:blipFill>
          <a:blip r:embed="rId2"/>
          <a:srcRect t="24854" b="26901"/>
          <a:stretch>
            <a:fillRect/>
          </a:stretch>
        </p:blipFill>
        <p:spPr>
          <a:xfrm>
            <a:off x="2209800" y="2819400"/>
            <a:ext cx="57912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11) </a:t>
            </a:r>
            <a:r>
              <a:rPr lang="en-US" sz="2800" dirty="0" smtClean="0"/>
              <a:t>In your bar graph, present subcategory under each bar of category using </a:t>
            </a:r>
            <a:r>
              <a:rPr lang="en-US" sz="2800" dirty="0" smtClean="0"/>
              <a:t>color card.</a:t>
            </a:r>
            <a:endParaRPr lang="en-US" sz="2800" dirty="0"/>
          </a:p>
        </p:txBody>
      </p:sp>
      <p:pic>
        <p:nvPicPr>
          <p:cNvPr id="4" name="Picture 3" descr="color 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800"/>
            <a:ext cx="7620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</TotalTime>
  <Words>280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TABLEAU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om</dc:creator>
  <cp:lastModifiedBy>om</cp:lastModifiedBy>
  <cp:revision>8</cp:revision>
  <dcterms:created xsi:type="dcterms:W3CDTF">2022-02-16T13:41:12Z</dcterms:created>
  <dcterms:modified xsi:type="dcterms:W3CDTF">2022-02-16T14:52:22Z</dcterms:modified>
</cp:coreProperties>
</file>