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804" y="3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AC0F8DB8-EEE6-4BE1-8ADF-1D17B4AF627C}" type="datetimeFigureOut">
              <a:rPr lang="en-US" smtClean="0"/>
              <a:t>2/8/2022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D902AC0-5492-47AA-85CE-A02E28A07864}"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0F8DB8-EEE6-4BE1-8ADF-1D17B4AF627C}"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02AC0-5492-47AA-85CE-A02E28A078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0F8DB8-EEE6-4BE1-8ADF-1D17B4AF627C}"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02AC0-5492-47AA-85CE-A02E28A078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0F8DB8-EEE6-4BE1-8ADF-1D17B4AF627C}"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02AC0-5492-47AA-85CE-A02E28A0786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C0F8DB8-EEE6-4BE1-8ADF-1D17B4AF627C}"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AD902AC0-5492-47AA-85CE-A02E28A0786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C0F8DB8-EEE6-4BE1-8ADF-1D17B4AF627C}"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02AC0-5492-47AA-85CE-A02E28A0786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C0F8DB8-EEE6-4BE1-8ADF-1D17B4AF627C}" type="datetimeFigureOut">
              <a:rPr lang="en-US" smtClean="0"/>
              <a:t>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02AC0-5492-47AA-85CE-A02E28A0786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C0F8DB8-EEE6-4BE1-8ADF-1D17B4AF627C}" type="datetimeFigureOut">
              <a:rPr lang="en-US" smtClean="0"/>
              <a:t>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902AC0-5492-47AA-85CE-A02E28A0786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F8DB8-EEE6-4BE1-8ADF-1D17B4AF627C}" type="datetimeFigureOut">
              <a:rPr lang="en-US" smtClean="0"/>
              <a:t>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902AC0-5492-47AA-85CE-A02E28A078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C0F8DB8-EEE6-4BE1-8ADF-1D17B4AF627C}"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02AC0-5492-47AA-85CE-A02E28A0786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0F8DB8-EEE6-4BE1-8ADF-1D17B4AF627C}"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02AC0-5492-47AA-85CE-A02E28A0786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C0F8DB8-EEE6-4BE1-8ADF-1D17B4AF627C}" type="datetimeFigureOut">
              <a:rPr lang="en-US" smtClean="0"/>
              <a:t>2/8/2022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D902AC0-5492-47AA-85CE-A02E28A0786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tableau</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Tableau:-</a:t>
            </a:r>
          </a:p>
          <a:p>
            <a:r>
              <a:rPr lang="en-US" dirty="0" smtClean="0"/>
              <a:t>Tableau </a:t>
            </a:r>
            <a:r>
              <a:rPr lang="en-US" dirty="0" smtClean="0"/>
              <a:t>is easy, Powerful and fast and help in taking important business decision. We don’t need any prior coding skill or technical background in order to learn Tableau. These BI tools are so powerful that it can work on large amount of data &amp; can convert it into meaningful </a:t>
            </a:r>
            <a:r>
              <a:rPr lang="en-US" dirty="0" smtClean="0"/>
              <a:t>formats.</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Start </a:t>
            </a:r>
            <a:r>
              <a:rPr lang="en-US" b="1" dirty="0" smtClean="0"/>
              <a:t>Page of Tableau Desktop, there </a:t>
            </a:r>
            <a:r>
              <a:rPr lang="en-US" b="1" dirty="0" smtClean="0"/>
              <a:t>consist of 3 sections: </a:t>
            </a:r>
            <a:endParaRPr lang="en-US" b="1" dirty="0" smtClean="0"/>
          </a:p>
          <a:p>
            <a:r>
              <a:rPr lang="en-US" b="1" dirty="0" smtClean="0"/>
              <a:t>1</a:t>
            </a:r>
            <a:r>
              <a:rPr lang="en-US" b="1" dirty="0" smtClean="0"/>
              <a:t>. Connect </a:t>
            </a:r>
            <a:r>
              <a:rPr lang="en-US" dirty="0" smtClean="0"/>
              <a:t>– Connect sections allows tableau to connect with desktop files(different file type) and different database type. File type can be ms excel, </a:t>
            </a:r>
            <a:r>
              <a:rPr lang="en-US" dirty="0" err="1" smtClean="0"/>
              <a:t>pdf</a:t>
            </a:r>
            <a:r>
              <a:rPr lang="en-US" dirty="0" smtClean="0"/>
              <a:t>, </a:t>
            </a:r>
            <a:r>
              <a:rPr lang="en-US" dirty="0" err="1" smtClean="0"/>
              <a:t>csv</a:t>
            </a:r>
            <a:r>
              <a:rPr lang="en-US" dirty="0" smtClean="0"/>
              <a:t>, </a:t>
            </a:r>
            <a:r>
              <a:rPr lang="en-US" dirty="0" err="1" smtClean="0"/>
              <a:t>json</a:t>
            </a:r>
            <a:r>
              <a:rPr lang="en-US" dirty="0" smtClean="0"/>
              <a:t>, statistical file </a:t>
            </a:r>
            <a:r>
              <a:rPr lang="en-US" dirty="0" smtClean="0"/>
              <a:t>etc.</a:t>
            </a:r>
          </a:p>
          <a:p>
            <a:r>
              <a:rPr lang="en-US" dirty="0" smtClean="0"/>
              <a:t> </a:t>
            </a:r>
            <a:r>
              <a:rPr lang="en-US" b="1" dirty="0" smtClean="0"/>
              <a:t>2. Open </a:t>
            </a:r>
            <a:r>
              <a:rPr lang="en-US" dirty="0" smtClean="0"/>
              <a:t>- You can open your existing workbook or workbook in which you have work earlier. By clicking on open you can access earlier version of workbook that you have created for visualization.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3.</a:t>
            </a:r>
            <a:r>
              <a:rPr lang="en-US" b="1" dirty="0" smtClean="0"/>
              <a:t> Discover </a:t>
            </a:r>
            <a:r>
              <a:rPr lang="en-US" dirty="0" smtClean="0"/>
              <a:t>– In the discover section, we get short tutorial provided by tableau community. Important blogs or also some important work done by all contributor in tableau community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Data visualization:-</a:t>
            </a:r>
          </a:p>
          <a:p>
            <a:r>
              <a:rPr lang="en-US" dirty="0" smtClean="0"/>
              <a:t>Data visualization is the graphical representation of information and data. By using </a:t>
            </a:r>
            <a:r>
              <a:rPr lang="en-US" b="1" dirty="0" smtClean="0"/>
              <a:t>visual elements like charts, graphs, and maps, </a:t>
            </a:r>
            <a:r>
              <a:rPr lang="en-US" dirty="0" smtClean="0"/>
              <a:t>data visualization tools provide an accessible way to see and understands trends, outliers, and patterns in data.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S</a:t>
            </a:r>
            <a:r>
              <a:rPr lang="en-US" b="1" dirty="0" smtClean="0"/>
              <a:t>teps of </a:t>
            </a:r>
            <a:r>
              <a:rPr lang="en-US" b="1" dirty="0" smtClean="0"/>
              <a:t>process flow of BI </a:t>
            </a:r>
            <a:r>
              <a:rPr lang="en-US" b="1" dirty="0" smtClean="0"/>
              <a:t>Project:-</a:t>
            </a:r>
          </a:p>
          <a:p>
            <a:endParaRPr lang="en-US" b="1" dirty="0"/>
          </a:p>
        </p:txBody>
      </p:sp>
      <p:pic>
        <p:nvPicPr>
          <p:cNvPr id="4" name="Picture 3" descr="BI project.png"/>
          <p:cNvPicPr>
            <a:picLocks noChangeAspect="1"/>
          </p:cNvPicPr>
          <p:nvPr/>
        </p:nvPicPr>
        <p:blipFill>
          <a:blip r:embed="rId2"/>
          <a:stretch>
            <a:fillRect/>
          </a:stretch>
        </p:blipFill>
        <p:spPr>
          <a:xfrm>
            <a:off x="2209800" y="2438400"/>
            <a:ext cx="4813426" cy="441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Process flow of BI Project </a:t>
            </a:r>
            <a:r>
              <a:rPr lang="en-US" dirty="0" smtClean="0"/>
              <a:t>–</a:t>
            </a:r>
          </a:p>
          <a:p>
            <a:r>
              <a:rPr lang="en-US" dirty="0" smtClean="0"/>
              <a:t> </a:t>
            </a:r>
            <a:r>
              <a:rPr lang="en-US" dirty="0" smtClean="0"/>
              <a:t>1. Business </a:t>
            </a:r>
            <a:r>
              <a:rPr lang="en-US" dirty="0" smtClean="0"/>
              <a:t>understanding</a:t>
            </a:r>
          </a:p>
          <a:p>
            <a:r>
              <a:rPr lang="en-US" dirty="0" smtClean="0"/>
              <a:t> </a:t>
            </a:r>
            <a:r>
              <a:rPr lang="en-US" dirty="0" smtClean="0"/>
              <a:t>2. Data </a:t>
            </a:r>
            <a:r>
              <a:rPr lang="en-US" dirty="0" smtClean="0"/>
              <a:t>understand</a:t>
            </a:r>
          </a:p>
          <a:p>
            <a:r>
              <a:rPr lang="en-US" dirty="0" smtClean="0"/>
              <a:t> </a:t>
            </a:r>
            <a:r>
              <a:rPr lang="en-US" dirty="0" smtClean="0"/>
              <a:t>3. Data </a:t>
            </a:r>
            <a:r>
              <a:rPr lang="en-US" dirty="0" smtClean="0"/>
              <a:t>Preparation</a:t>
            </a:r>
          </a:p>
          <a:p>
            <a:r>
              <a:rPr lang="en-US" dirty="0" smtClean="0"/>
              <a:t> </a:t>
            </a:r>
            <a:r>
              <a:rPr lang="en-US" dirty="0" smtClean="0"/>
              <a:t>4. Modeling </a:t>
            </a:r>
            <a:endParaRPr lang="en-US" dirty="0" smtClean="0"/>
          </a:p>
          <a:p>
            <a:r>
              <a:rPr lang="en-US" dirty="0" smtClean="0"/>
              <a:t>5</a:t>
            </a:r>
            <a:r>
              <a:rPr lang="en-US" dirty="0" smtClean="0"/>
              <a:t>. </a:t>
            </a:r>
            <a:r>
              <a:rPr lang="en-US" smtClean="0"/>
              <a:t>Evaluation</a:t>
            </a:r>
          </a:p>
          <a:p>
            <a:r>
              <a:rPr lang="en-US" dirty="0" smtClean="0"/>
              <a:t> </a:t>
            </a:r>
            <a:r>
              <a:rPr lang="en-US" dirty="0" smtClean="0"/>
              <a:t>6. deployment.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24</TotalTime>
  <Words>265</Words>
  <Application>Microsoft Office PowerPoint</Application>
  <PresentationFormat>On-screen Show (4:3)</PresentationFormat>
  <Paragraphs>18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Apex</vt:lpstr>
      <vt:lpstr>tableau</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dc:title>
  <dc:creator>om</dc:creator>
  <cp:lastModifiedBy>om</cp:lastModifiedBy>
  <cp:revision>3</cp:revision>
  <dcterms:created xsi:type="dcterms:W3CDTF">2022-02-08T15:20:55Z</dcterms:created>
  <dcterms:modified xsi:type="dcterms:W3CDTF">2022-02-08T15:45:05Z</dcterms:modified>
</cp:coreProperties>
</file>