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DCFFC6D-A195-40D8-8073-9CA13A8EEDE4}" type="datetimeFigureOut">
              <a:rPr lang="en-US" smtClean="0"/>
              <a:t>2/26/2022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437694D-7D2D-458A-9895-F56E0074B2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CFFC6D-A195-40D8-8073-9CA13A8EEDE4}"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7694D-7D2D-458A-9895-F56E0074B2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CFFC6D-A195-40D8-8073-9CA13A8EEDE4}"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7694D-7D2D-458A-9895-F56E0074B2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DCFFC6D-A195-40D8-8073-9CA13A8EEDE4}" type="datetimeFigureOut">
              <a:rPr lang="en-US" smtClean="0"/>
              <a:t>2/26/2022</a:t>
            </a:fld>
            <a:endParaRPr lang="en-US"/>
          </a:p>
        </p:txBody>
      </p:sp>
      <p:sp>
        <p:nvSpPr>
          <p:cNvPr id="9" name="Slide Number Placeholder 8"/>
          <p:cNvSpPr>
            <a:spLocks noGrp="1"/>
          </p:cNvSpPr>
          <p:nvPr>
            <p:ph type="sldNum" sz="quarter" idx="15"/>
          </p:nvPr>
        </p:nvSpPr>
        <p:spPr/>
        <p:txBody>
          <a:bodyPr rtlCol="0"/>
          <a:lstStyle/>
          <a:p>
            <a:fld id="{D437694D-7D2D-458A-9895-F56E0074B23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DCFFC6D-A195-40D8-8073-9CA13A8EEDE4}" type="datetimeFigureOut">
              <a:rPr lang="en-US" smtClean="0"/>
              <a:t>2/26/2022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437694D-7D2D-458A-9895-F56E0074B23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CFFC6D-A195-40D8-8073-9CA13A8EEDE4}"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7694D-7D2D-458A-9895-F56E0074B23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DCFFC6D-A195-40D8-8073-9CA13A8EEDE4}" type="datetimeFigureOut">
              <a:rPr lang="en-US" smtClean="0"/>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7694D-7D2D-458A-9895-F56E0074B23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DCFFC6D-A195-40D8-8073-9CA13A8EEDE4}" type="datetimeFigureOut">
              <a:rPr lang="en-US" smtClean="0"/>
              <a:t>2/26/2022</a:t>
            </a:fld>
            <a:endParaRPr lang="en-US"/>
          </a:p>
        </p:txBody>
      </p:sp>
      <p:sp>
        <p:nvSpPr>
          <p:cNvPr id="7" name="Slide Number Placeholder 6"/>
          <p:cNvSpPr>
            <a:spLocks noGrp="1"/>
          </p:cNvSpPr>
          <p:nvPr>
            <p:ph type="sldNum" sz="quarter" idx="11"/>
          </p:nvPr>
        </p:nvSpPr>
        <p:spPr/>
        <p:txBody>
          <a:bodyPr rtlCol="0"/>
          <a:lstStyle/>
          <a:p>
            <a:fld id="{D437694D-7D2D-458A-9895-F56E0074B23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FFC6D-A195-40D8-8073-9CA13A8EEDE4}" type="datetimeFigureOut">
              <a:rPr lang="en-US" smtClean="0"/>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7694D-7D2D-458A-9895-F56E0074B2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DCFFC6D-A195-40D8-8073-9CA13A8EEDE4}" type="datetimeFigureOut">
              <a:rPr lang="en-US" smtClean="0"/>
              <a:t>2/26/2022</a:t>
            </a:fld>
            <a:endParaRPr lang="en-US"/>
          </a:p>
        </p:txBody>
      </p:sp>
      <p:sp>
        <p:nvSpPr>
          <p:cNvPr id="22" name="Slide Number Placeholder 21"/>
          <p:cNvSpPr>
            <a:spLocks noGrp="1"/>
          </p:cNvSpPr>
          <p:nvPr>
            <p:ph type="sldNum" sz="quarter" idx="15"/>
          </p:nvPr>
        </p:nvSpPr>
        <p:spPr/>
        <p:txBody>
          <a:bodyPr rtlCol="0"/>
          <a:lstStyle/>
          <a:p>
            <a:fld id="{D437694D-7D2D-458A-9895-F56E0074B23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DCFFC6D-A195-40D8-8073-9CA13A8EEDE4}" type="datetimeFigureOut">
              <a:rPr lang="en-US" smtClean="0"/>
              <a:t>2/26/2022</a:t>
            </a:fld>
            <a:endParaRPr lang="en-US"/>
          </a:p>
        </p:txBody>
      </p:sp>
      <p:sp>
        <p:nvSpPr>
          <p:cNvPr id="18" name="Slide Number Placeholder 17"/>
          <p:cNvSpPr>
            <a:spLocks noGrp="1"/>
          </p:cNvSpPr>
          <p:nvPr>
            <p:ph type="sldNum" sz="quarter" idx="11"/>
          </p:nvPr>
        </p:nvSpPr>
        <p:spPr/>
        <p:txBody>
          <a:bodyPr rtlCol="0"/>
          <a:lstStyle/>
          <a:p>
            <a:fld id="{D437694D-7D2D-458A-9895-F56E0074B23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CFFC6D-A195-40D8-8073-9CA13A8EEDE4}" type="datetimeFigureOut">
              <a:rPr lang="en-US" smtClean="0"/>
              <a:t>2/26/2022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437694D-7D2D-458A-9895-F56E0074B2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1142984"/>
            <a:ext cx="6386530" cy="1428760"/>
          </a:xfrm>
        </p:spPr>
        <p:txBody>
          <a:bodyPr>
            <a:normAutofit/>
          </a:bodyPr>
          <a:lstStyle/>
          <a:p>
            <a:r>
              <a:rPr lang="en-US" sz="4000" dirty="0" smtClean="0"/>
              <a:t>Tableau</a:t>
            </a:r>
            <a:endParaRPr lang="en-US" sz="4000" dirty="0"/>
          </a:p>
        </p:txBody>
      </p:sp>
      <p:sp>
        <p:nvSpPr>
          <p:cNvPr id="3" name="Subtitle 2"/>
          <p:cNvSpPr>
            <a:spLocks noGrp="1"/>
          </p:cNvSpPr>
          <p:nvPr>
            <p:ph type="subTitle" idx="1"/>
          </p:nvPr>
        </p:nvSpPr>
        <p:spPr>
          <a:xfrm>
            <a:off x="2071670" y="2714620"/>
            <a:ext cx="6386530" cy="3660302"/>
          </a:xfrm>
        </p:spPr>
        <p:txBody>
          <a:bodyPr/>
          <a:lstStyle/>
          <a:p>
            <a:r>
              <a:rPr lang="en-US" sz="2800" dirty="0" smtClean="0"/>
              <a:t>Story Creation</a:t>
            </a:r>
            <a:endParaRPr lang="en-US" sz="2800" b="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msd.pn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Create a story to present all your insights to your team.</a:t>
            </a:r>
            <a:endParaRPr lang="en-US" sz="2400" dirty="0"/>
          </a:p>
        </p:txBody>
      </p:sp>
      <p:pic>
        <p:nvPicPr>
          <p:cNvPr id="4" name="Content Placeholder 3" descr="dsa.png"/>
          <p:cNvPicPr>
            <a:picLocks noGrp="1" noChangeAspect="1"/>
          </p:cNvPicPr>
          <p:nvPr>
            <p:ph sz="quarter" idx="1"/>
          </p:nvPr>
        </p:nvPicPr>
        <p:blipFill>
          <a:blip r:embed="rId2"/>
          <a:stretch>
            <a:fillRect/>
          </a:stretch>
        </p:blipFill>
        <p:spPr>
          <a:xfrm>
            <a:off x="0" y="1428736"/>
            <a:ext cx="9144000" cy="54292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467600" cy="1274786"/>
          </a:xfrm>
        </p:spPr>
        <p:txBody>
          <a:bodyPr>
            <a:normAutofit fontScale="90000"/>
          </a:bodyPr>
          <a:lstStyle/>
          <a:p>
            <a:r>
              <a:rPr lang="en-US" sz="2400" dirty="0" smtClean="0"/>
              <a:t>Show the sales in the south worksheet in your story. </a:t>
            </a:r>
            <a:r>
              <a:rPr lang="en-US" sz="2400" dirty="0" smtClean="0"/>
              <a:t/>
            </a:r>
            <a:br>
              <a:rPr lang="en-US" sz="2400" dirty="0" smtClean="0"/>
            </a:br>
            <a:r>
              <a:rPr lang="en-US" sz="2400" dirty="0" smtClean="0"/>
              <a:t>Add </a:t>
            </a:r>
            <a:r>
              <a:rPr lang="en-US" sz="2400" dirty="0" smtClean="0"/>
              <a:t>a caption ‘Sales and profit by year’ to the above story.</a:t>
            </a:r>
            <a:endParaRPr lang="en-US" sz="2400" dirty="0"/>
          </a:p>
        </p:txBody>
      </p:sp>
      <p:pic>
        <p:nvPicPr>
          <p:cNvPr id="4" name="Content Placeholder 3" descr="cA.png"/>
          <p:cNvPicPr>
            <a:picLocks noGrp="1" noChangeAspect="1"/>
          </p:cNvPicPr>
          <p:nvPr>
            <p:ph sz="quarter" idx="1"/>
          </p:nvPr>
        </p:nvPicPr>
        <p:blipFill>
          <a:blip r:embed="rId2"/>
          <a:stretch>
            <a:fillRect/>
          </a:stretch>
        </p:blipFill>
        <p:spPr>
          <a:xfrm>
            <a:off x="0" y="1357298"/>
            <a:ext cx="9144000" cy="550070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solidFill>
                  <a:schemeClr val="tx1"/>
                </a:solidFill>
              </a:rPr>
              <a:t>Duplicate the first caption and show the story for sales &amp; profit for machine type subcategory.</a:t>
            </a:r>
            <a:br>
              <a:rPr lang="en-US" sz="1800" dirty="0" smtClean="0">
                <a:solidFill>
                  <a:schemeClr val="tx1"/>
                </a:solidFill>
              </a:rPr>
            </a:br>
            <a:r>
              <a:rPr lang="en-US" sz="1800" dirty="0" smtClean="0">
                <a:solidFill>
                  <a:schemeClr val="tx1"/>
                </a:solidFill>
              </a:rPr>
              <a:t>Add a caption ‘"machine sales and profit by year" for machine type subcategory </a:t>
            </a:r>
            <a:r>
              <a:rPr lang="en-US" sz="2000" dirty="0" smtClean="0"/>
              <a:t>.</a:t>
            </a:r>
            <a:endParaRPr lang="en-US" sz="2000" dirty="0"/>
          </a:p>
        </p:txBody>
      </p:sp>
      <p:pic>
        <p:nvPicPr>
          <p:cNvPr id="4" name="Content Placeholder 3" descr="CAP.png"/>
          <p:cNvPicPr>
            <a:picLocks noGrp="1" noChangeAspect="1"/>
          </p:cNvPicPr>
          <p:nvPr>
            <p:ph sz="quarter" idx="1"/>
          </p:nvPr>
        </p:nvPicPr>
        <p:blipFill>
          <a:blip r:embed="rId2"/>
          <a:stretch>
            <a:fillRect/>
          </a:stretch>
        </p:blipFill>
        <p:spPr>
          <a:xfrm>
            <a:off x="0" y="1428736"/>
            <a:ext cx="9144000" cy="54292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643050"/>
          </a:xfrm>
        </p:spPr>
        <p:txBody>
          <a:bodyPr>
            <a:normAutofit/>
          </a:bodyPr>
          <a:lstStyle/>
          <a:p>
            <a:pPr>
              <a:buFont typeface="Arial" pitchFamily="34" charset="0"/>
              <a:buChar char="•"/>
            </a:pPr>
            <a:r>
              <a:rPr lang="en-US" sz="2000" dirty="0" smtClean="0">
                <a:latin typeface="Arial Narrow" pitchFamily="34" charset="0"/>
              </a:rPr>
              <a:t>Check your Story mini toolbar around the story point caption</a:t>
            </a:r>
            <a:r>
              <a:rPr lang="en-US" sz="2000" dirty="0" smtClean="0">
                <a:latin typeface="Arial Narrow" pitchFamily="34" charset="0"/>
              </a:rPr>
              <a:t>. </a:t>
            </a:r>
            <a:r>
              <a:rPr lang="en-US" sz="2000" dirty="0" smtClean="0">
                <a:latin typeface="Arial Narrow" pitchFamily="34" charset="0"/>
              </a:rPr>
              <a:t>select Blank in the Story pane then, drag your dashboard Regional Sales and Profit onto the canvas and find some meaningful insights. </a:t>
            </a:r>
            <a:br>
              <a:rPr lang="en-US" sz="2000" dirty="0" smtClean="0">
                <a:latin typeface="Arial Narrow" pitchFamily="34" charset="0"/>
              </a:rPr>
            </a:br>
            <a:r>
              <a:rPr lang="en-US" sz="2000" dirty="0" smtClean="0">
                <a:latin typeface="Arial Narrow" pitchFamily="34" charset="0"/>
              </a:rPr>
              <a:t> </a:t>
            </a:r>
            <a:r>
              <a:rPr lang="en-US" sz="2000" dirty="0" smtClean="0">
                <a:latin typeface="Arial Narrow" pitchFamily="34" charset="0"/>
              </a:rPr>
              <a:t>Add a caption "Underperforming items in the South“ in the above story point.</a:t>
            </a:r>
            <a:endParaRPr lang="en-US" sz="2000" dirty="0">
              <a:latin typeface="Arial Narrow" pitchFamily="34" charset="0"/>
            </a:endParaRPr>
          </a:p>
        </p:txBody>
      </p:sp>
      <p:pic>
        <p:nvPicPr>
          <p:cNvPr id="4" name="Content Placeholder 3" descr="bnk.png"/>
          <p:cNvPicPr>
            <a:picLocks noGrp="1" noChangeAspect="1"/>
          </p:cNvPicPr>
          <p:nvPr>
            <p:ph sz="quarter" idx="1"/>
          </p:nvPr>
        </p:nvPicPr>
        <p:blipFill>
          <a:blip r:embed="rId2"/>
          <a:stretch>
            <a:fillRect/>
          </a:stretch>
        </p:blipFill>
        <p:spPr>
          <a:xfrm>
            <a:off x="0" y="1643050"/>
            <a:ext cx="9144000" cy="521494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Duplicate the above story point and show your result only for north Carolina and all the </a:t>
            </a:r>
            <a:r>
              <a:rPr lang="en-US" sz="2000" dirty="0" smtClean="0"/>
              <a:t>year.</a:t>
            </a:r>
            <a:br>
              <a:rPr lang="en-US" sz="2000" dirty="0" smtClean="0"/>
            </a:br>
            <a:r>
              <a:rPr lang="en-US" sz="2000" dirty="0" smtClean="0"/>
              <a:t>Add </a:t>
            </a:r>
            <a:r>
              <a:rPr lang="en-US" sz="2000" dirty="0" smtClean="0"/>
              <a:t>a caption ‘Profit in North Carolina, 2018-2021’ to the above story point.</a:t>
            </a:r>
            <a:endParaRPr lang="en-US" sz="2000" dirty="0">
              <a:latin typeface="Arial Narrow" pitchFamily="34" charset="0"/>
            </a:endParaRPr>
          </a:p>
        </p:txBody>
      </p:sp>
      <p:pic>
        <p:nvPicPr>
          <p:cNvPr id="4" name="Content Placeholder 3" descr="dsaw.png"/>
          <p:cNvPicPr>
            <a:picLocks noGrp="1" noChangeAspect="1"/>
          </p:cNvPicPr>
          <p:nvPr>
            <p:ph sz="quarter" idx="1"/>
          </p:nvPr>
        </p:nvPicPr>
        <p:blipFill>
          <a:blip r:embed="rId2"/>
          <a:stretch>
            <a:fillRect/>
          </a:stretch>
        </p:blipFill>
        <p:spPr>
          <a:xfrm>
            <a:off x="0" y="1428736"/>
            <a:ext cx="9144000" cy="542926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Duplicate the above story point and Show the profit in the North Carolina for 2018 and add a caption ‘Profit in North Carolina, 2018</a:t>
            </a:r>
            <a:r>
              <a:rPr lang="en-US" sz="2000" dirty="0" smtClean="0"/>
              <a:t>’.</a:t>
            </a:r>
            <a:br>
              <a:rPr lang="en-US" sz="2000" dirty="0" smtClean="0"/>
            </a:br>
            <a:r>
              <a:rPr lang="en-US" sz="2000" dirty="0" smtClean="0"/>
              <a:t> </a:t>
            </a:r>
            <a:r>
              <a:rPr lang="en-US" sz="2000" dirty="0" smtClean="0"/>
              <a:t>Similarly show the profit for North Carolina for every year and add the caption.</a:t>
            </a:r>
            <a:endParaRPr lang="en-US" sz="2000" dirty="0"/>
          </a:p>
        </p:txBody>
      </p:sp>
      <p:pic>
        <p:nvPicPr>
          <p:cNvPr id="4" name="Content Placeholder 3" descr="hhh.png"/>
          <p:cNvPicPr>
            <a:picLocks noGrp="1" noChangeAspect="1"/>
          </p:cNvPicPr>
          <p:nvPr>
            <p:ph sz="quarter" idx="1"/>
          </p:nvPr>
        </p:nvPicPr>
        <p:blipFill>
          <a:blip r:embed="rId2"/>
          <a:stretch>
            <a:fillRect/>
          </a:stretch>
        </p:blipFill>
        <p:spPr>
          <a:xfrm>
            <a:off x="142844" y="928670"/>
            <a:ext cx="9001156" cy="592933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Select Drag to add text , drag it onto your view and enter the Description for your dashboard and enter a description for your dashboard ‘Introducing machines to the North Carolina market in 2021 resulted in losing a significant amount of money.’</a:t>
            </a:r>
            <a:endParaRPr lang="en-US" sz="1800" dirty="0"/>
          </a:p>
        </p:txBody>
      </p:sp>
      <p:pic>
        <p:nvPicPr>
          <p:cNvPr id="4" name="Content Placeholder 3" descr="kkkm.png"/>
          <p:cNvPicPr>
            <a:picLocks noGrp="1" noChangeAspect="1"/>
          </p:cNvPicPr>
          <p:nvPr>
            <p:ph sz="quarter" idx="1"/>
          </p:nvPr>
        </p:nvPicPr>
        <p:blipFill>
          <a:blip r:embed="rId2"/>
          <a:stretch>
            <a:fillRect/>
          </a:stretch>
        </p:blipFill>
        <p:spPr>
          <a:xfrm>
            <a:off x="0" y="1428736"/>
            <a:ext cx="9144000" cy="542926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sz="quarter" idx="1"/>
          </p:nvPr>
        </p:nvSpPr>
        <p:spPr/>
        <p:txBody>
          <a:bodyPr>
            <a:normAutofit/>
          </a:bodyPr>
          <a:lstStyle/>
          <a:p>
            <a:r>
              <a:rPr lang="en-US" sz="2000" dirty="0" smtClean="0"/>
              <a:t>From the Story pane, click Blank and drag Negative Profit Bar Chart to the view. </a:t>
            </a:r>
          </a:p>
          <a:p>
            <a:r>
              <a:rPr lang="en-US" sz="2000" dirty="0" smtClean="0"/>
              <a:t> </a:t>
            </a:r>
            <a:r>
              <a:rPr lang="en-US" sz="2000" dirty="0" smtClean="0"/>
              <a:t>right-click the Burlington mark (the bar) and select Annotate &gt; Mark. In the Edit Annotation dialog box that appears, delete the filler text and type: "Machines in Burlington lost nearly $4,000 “. </a:t>
            </a:r>
          </a:p>
          <a:p>
            <a:r>
              <a:rPr lang="en-US" sz="2000" dirty="0" smtClean="0"/>
              <a:t> </a:t>
            </a:r>
            <a:r>
              <a:rPr lang="en-US" sz="2000" dirty="0" smtClean="0"/>
              <a:t>Add a caption "Where are we losing machine profits in North Carolina?“ to above story point. </a:t>
            </a:r>
          </a:p>
          <a:p>
            <a:r>
              <a:rPr lang="en-US" sz="2000" dirty="0" smtClean="0"/>
              <a:t> </a:t>
            </a:r>
            <a:r>
              <a:rPr lang="en-US" sz="2000" dirty="0" smtClean="0"/>
              <a:t>Rename your story as "Improve Profits in the South“ and check in the presentation mode.</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TotalTime>
  <Words>148</Words>
  <Application>Microsoft Office PowerPoint</Application>
  <PresentationFormat>On-screen Show (4:3)</PresentationFormat>
  <Paragraphs>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Tableau</vt:lpstr>
      <vt:lpstr>Create a story to present all your insights to your team.</vt:lpstr>
      <vt:lpstr>Show the sales in the south worksheet in your story.  Add a caption ‘Sales and profit by year’ to the above story.</vt:lpstr>
      <vt:lpstr>Duplicate the first caption and show the story for sales &amp; profit for machine type subcategory. Add a caption ‘"machine sales and profit by year" for machine type subcategory .</vt:lpstr>
      <vt:lpstr>Check your Story mini toolbar around the story point caption. select Blank in the Story pane then, drag your dashboard Regional Sales and Profit onto the canvas and find some meaningful insights.   Add a caption "Underperforming items in the South“ in the above story point.</vt:lpstr>
      <vt:lpstr>Duplicate the above story point and show your result only for north Carolina and all the year. Add a caption ‘Profit in North Carolina, 2018-2021’ to the above story point.</vt:lpstr>
      <vt:lpstr>Duplicate the above story point and Show the profit in the North Carolina for 2018 and add a caption ‘Profit in North Carolina, 2018’.  Similarly show the profit for North Carolina for every year and add the caption.</vt:lpstr>
      <vt:lpstr>Select Drag to add text , drag it onto your view and enter the Description for your dashboard and enter a description for your dashboard ‘Introducing machines to the North Carolina market in 2021 resulted in losing a significant amount of money.’</vt:lpstr>
      <vt:lpstr>.</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om</dc:creator>
  <cp:lastModifiedBy>om</cp:lastModifiedBy>
  <cp:revision>4</cp:revision>
  <dcterms:created xsi:type="dcterms:W3CDTF">2022-02-26T06:36:10Z</dcterms:created>
  <dcterms:modified xsi:type="dcterms:W3CDTF">2022-02-26T07:12:09Z</dcterms:modified>
</cp:coreProperties>
</file>