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0C0D8E8-9E48-48E0-86C5-4E4BD8F3BF7A}" type="datetimeFigureOut">
              <a:rPr lang="en-US" smtClean="0"/>
              <a:t>2/24/2022</a:t>
            </a:fld>
            <a:endParaRPr lang="en-US"/>
          </a:p>
        </p:txBody>
      </p:sp>
      <p:sp>
        <p:nvSpPr>
          <p:cNvPr id="16" name="Slide Number Placeholder 15"/>
          <p:cNvSpPr>
            <a:spLocks noGrp="1"/>
          </p:cNvSpPr>
          <p:nvPr>
            <p:ph type="sldNum" sz="quarter" idx="11"/>
          </p:nvPr>
        </p:nvSpPr>
        <p:spPr/>
        <p:txBody>
          <a:bodyPr/>
          <a:lstStyle/>
          <a:p>
            <a:fld id="{F4724704-E2CD-4B9A-9E73-5DBB1F3FCDC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C0D8E8-9E48-48E0-86C5-4E4BD8F3BF7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4704-E2CD-4B9A-9E73-5DBB1F3FCD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C0D8E8-9E48-48E0-86C5-4E4BD8F3BF7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4704-E2CD-4B9A-9E73-5DBB1F3FCD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0C0D8E8-9E48-48E0-86C5-4E4BD8F3BF7A}" type="datetimeFigureOut">
              <a:rPr lang="en-US" smtClean="0"/>
              <a:t>2/24/2022</a:t>
            </a:fld>
            <a:endParaRPr lang="en-US"/>
          </a:p>
        </p:txBody>
      </p:sp>
      <p:sp>
        <p:nvSpPr>
          <p:cNvPr id="15" name="Slide Number Placeholder 14"/>
          <p:cNvSpPr>
            <a:spLocks noGrp="1"/>
          </p:cNvSpPr>
          <p:nvPr>
            <p:ph type="sldNum" sz="quarter" idx="15"/>
          </p:nvPr>
        </p:nvSpPr>
        <p:spPr/>
        <p:txBody>
          <a:bodyPr/>
          <a:lstStyle>
            <a:lvl1pPr algn="ctr">
              <a:defRPr/>
            </a:lvl1pPr>
          </a:lstStyle>
          <a:p>
            <a:fld id="{F4724704-E2CD-4B9A-9E73-5DBB1F3FCDC3}"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C0D8E8-9E48-48E0-86C5-4E4BD8F3BF7A}"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24704-E2CD-4B9A-9E73-5DBB1F3FCDC3}"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0C0D8E8-9E48-48E0-86C5-4E4BD8F3BF7A}"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24704-E2CD-4B9A-9E73-5DBB1F3FCDC3}"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4724704-E2CD-4B9A-9E73-5DBB1F3FCDC3}"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0C0D8E8-9E48-48E0-86C5-4E4BD8F3BF7A}" type="datetimeFigureOut">
              <a:rPr lang="en-US" smtClean="0"/>
              <a:t>2/24/2022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C0D8E8-9E48-48E0-86C5-4E4BD8F3BF7A}"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24704-E2CD-4B9A-9E73-5DBB1F3FCDC3}"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0D8E8-9E48-48E0-86C5-4E4BD8F3BF7A}"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24704-E2CD-4B9A-9E73-5DBB1F3FCD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0C0D8E8-9E48-48E0-86C5-4E4BD8F3BF7A}" type="datetimeFigureOut">
              <a:rPr lang="en-US" smtClean="0"/>
              <a:t>2/24/2022</a:t>
            </a:fld>
            <a:endParaRPr lang="en-US"/>
          </a:p>
        </p:txBody>
      </p:sp>
      <p:sp>
        <p:nvSpPr>
          <p:cNvPr id="9" name="Slide Number Placeholder 8"/>
          <p:cNvSpPr>
            <a:spLocks noGrp="1"/>
          </p:cNvSpPr>
          <p:nvPr>
            <p:ph type="sldNum" sz="quarter" idx="15"/>
          </p:nvPr>
        </p:nvSpPr>
        <p:spPr/>
        <p:txBody>
          <a:bodyPr/>
          <a:lstStyle/>
          <a:p>
            <a:fld id="{F4724704-E2CD-4B9A-9E73-5DBB1F3FCDC3}"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0C0D8E8-9E48-48E0-86C5-4E4BD8F3BF7A}" type="datetimeFigureOut">
              <a:rPr lang="en-US" smtClean="0"/>
              <a:t>2/24/2022</a:t>
            </a:fld>
            <a:endParaRPr lang="en-US"/>
          </a:p>
        </p:txBody>
      </p:sp>
      <p:sp>
        <p:nvSpPr>
          <p:cNvPr id="9" name="Slide Number Placeholder 8"/>
          <p:cNvSpPr>
            <a:spLocks noGrp="1"/>
          </p:cNvSpPr>
          <p:nvPr>
            <p:ph type="sldNum" sz="quarter" idx="11"/>
          </p:nvPr>
        </p:nvSpPr>
        <p:spPr/>
        <p:txBody>
          <a:bodyPr/>
          <a:lstStyle/>
          <a:p>
            <a:fld id="{F4724704-E2CD-4B9A-9E73-5DBB1F3FCDC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0C0D8E8-9E48-48E0-86C5-4E4BD8F3BF7A}" type="datetimeFigureOut">
              <a:rPr lang="en-US" smtClean="0"/>
              <a:t>2/24/2022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4724704-E2CD-4B9A-9E73-5DBB1F3FCDC3}"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4429132"/>
            <a:ext cx="8305800" cy="1000132"/>
          </a:xfrm>
        </p:spPr>
        <p:txBody>
          <a:bodyPr/>
          <a:lstStyle/>
          <a:p>
            <a:r>
              <a:rPr lang="en-US" sz="800" dirty="0" smtClean="0"/>
              <a:t>.</a:t>
            </a:r>
            <a:endParaRPr lang="en-US" sz="800" dirty="0"/>
          </a:p>
        </p:txBody>
      </p:sp>
      <p:sp>
        <p:nvSpPr>
          <p:cNvPr id="2" name="Title 1"/>
          <p:cNvSpPr>
            <a:spLocks noGrp="1"/>
          </p:cNvSpPr>
          <p:nvPr>
            <p:ph type="ctrTitle"/>
          </p:nvPr>
        </p:nvSpPr>
        <p:spPr/>
        <p:txBody>
          <a:bodyPr/>
          <a:lstStyle/>
          <a:p>
            <a:r>
              <a:rPr b="1" smtClean="0"/>
              <a:t>Tableau different DataConnections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smtClean="0"/>
              <a:t>Tableau public</a:t>
            </a:r>
            <a:r>
              <a:rPr lang="en-US" sz="2400" dirty="0" smtClean="0"/>
              <a:t> is the free version that doesn't connect to as many data sources as the personal or professional versions, but it's more than capable for most work. It can read data from text (CSV) files and Excel files which you'll be using in this course. Also, you can't save to workbooks on your computer, but instead, save to a public workbook. </a:t>
            </a:r>
          </a:p>
          <a:p>
            <a:r>
              <a:rPr lang="en-US" sz="2400" dirty="0" smtClean="0"/>
              <a:t>However, </a:t>
            </a:r>
            <a:r>
              <a:rPr lang="en-US" sz="2400" b="1" dirty="0" smtClean="0"/>
              <a:t>Tableau desktop</a:t>
            </a:r>
            <a:r>
              <a:rPr lang="en-US" sz="2400" dirty="0" smtClean="0"/>
              <a:t> is the paid version which is provided by </a:t>
            </a:r>
            <a:r>
              <a:rPr lang="en-US" sz="2400" dirty="0" err="1" smtClean="0"/>
              <a:t>Udacity</a:t>
            </a:r>
            <a:r>
              <a:rPr lang="en-US" sz="2400" dirty="0" smtClean="0"/>
              <a:t> to its learners of </a:t>
            </a:r>
            <a:r>
              <a:rPr lang="en-US" sz="2400" dirty="0" err="1" smtClean="0"/>
              <a:t>Nanodegree</a:t>
            </a:r>
            <a:r>
              <a:rPr lang="en-US" sz="2400" dirty="0" smtClean="0"/>
              <a:t> programs free of charge, which allows you to save locally and work with more data sources and save the files on a local server.</a:t>
            </a:r>
          </a:p>
          <a:p>
            <a:endParaRPr lang="en-US" sz="2400" dirty="0"/>
          </a:p>
        </p:txBody>
      </p:sp>
      <p:sp>
        <p:nvSpPr>
          <p:cNvPr id="3" name="Title 2"/>
          <p:cNvSpPr>
            <a:spLocks noGrp="1"/>
          </p:cNvSpPr>
          <p:nvPr>
            <p:ph type="title"/>
          </p:nvPr>
        </p:nvSpPr>
        <p:spPr/>
        <p:txBody>
          <a:bodyPr>
            <a:normAutofit/>
          </a:bodyPr>
          <a:lstStyle/>
          <a:p>
            <a:r>
              <a:rPr sz="2800" smtClean="0"/>
              <a:t>What is the difference between Tableau public and Tableau desktop</a:t>
            </a:r>
            <a:r>
              <a:rPr sz="2800" smtClean="0"/>
              <a: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smtClean="0"/>
              <a:t>There are TWO types of data connections in Tableau. </a:t>
            </a:r>
            <a:r>
              <a:rPr lang="en-US" sz="2400" b="1" dirty="0" smtClean="0"/>
              <a:t>LIVE d EXTRACT (IN-MEMORY)</a:t>
            </a:r>
            <a:r>
              <a:rPr lang="en-US" sz="2400" dirty="0" smtClean="0"/>
              <a:t>.</a:t>
            </a:r>
          </a:p>
          <a:p>
            <a:r>
              <a:rPr lang="en-US" sz="2400" dirty="0" smtClean="0"/>
              <a:t>connection </a:t>
            </a:r>
            <a:r>
              <a:rPr lang="en-US" sz="2400" dirty="0" smtClean="0"/>
              <a:t>is for high volume data and send logic to data. Extract brings data in to memory, </a:t>
            </a:r>
            <a:r>
              <a:rPr lang="en-US" sz="2400" dirty="0" err="1" smtClean="0"/>
              <a:t>i.e</a:t>
            </a:r>
            <a:r>
              <a:rPr lang="en-US" sz="2400" dirty="0" smtClean="0"/>
              <a:t> Data to the logic.</a:t>
            </a:r>
          </a:p>
          <a:p>
            <a:r>
              <a:rPr lang="en-US" sz="2400" dirty="0" smtClean="0"/>
              <a:t>There are no standard rules to decide on which connection to choose. Depending on the situation and resources, we must choose the connection type that helps to provide responsive report.</a:t>
            </a:r>
          </a:p>
          <a:p>
            <a:r>
              <a:rPr lang="en-US" sz="2400" dirty="0" smtClean="0"/>
              <a:t>In general high volume data and frequently changing data may be eligible for LIVE connection. Again, it all depends on the different sources and their performance abilities.</a:t>
            </a:r>
          </a:p>
          <a:p>
            <a:r>
              <a:rPr lang="en-US" sz="2400" dirty="0" smtClean="0"/>
              <a:t>Low volume data and less frequently changing data may be eligible for EXTRACT connection. Again, it all depends on the available storage, memory, cache and other resources</a:t>
            </a:r>
            <a:r>
              <a:rPr lang="en-US" sz="2400" dirty="0" smtClean="0"/>
              <a:t>.</a:t>
            </a:r>
            <a:endParaRPr lang="en-US" sz="2400" dirty="0" smtClean="0"/>
          </a:p>
        </p:txBody>
      </p:sp>
      <p:sp>
        <p:nvSpPr>
          <p:cNvPr id="3" name="Title 2"/>
          <p:cNvSpPr>
            <a:spLocks noGrp="1"/>
          </p:cNvSpPr>
          <p:nvPr>
            <p:ph type="title"/>
          </p:nvPr>
        </p:nvSpPr>
        <p:spPr/>
        <p:txBody>
          <a:bodyPr>
            <a:normAutofit/>
          </a:bodyPr>
          <a:lstStyle/>
          <a:p>
            <a:r>
              <a:rPr sz="2800" smtClean="0"/>
              <a:t>What are the different types of connections are provided by Tableau.</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2368</TotalTime>
  <Words>39</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Paper</vt:lpstr>
      <vt:lpstr>Tableau different DataConnections</vt:lpstr>
      <vt:lpstr>What is the difference between Tableau public and Tableau desktop?</vt:lpstr>
      <vt:lpstr>What are the different types of connections are provided by Tableau.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different DataConnections</dc:title>
  <dc:creator>om</dc:creator>
  <cp:lastModifiedBy>om</cp:lastModifiedBy>
  <cp:revision>8</cp:revision>
  <dcterms:created xsi:type="dcterms:W3CDTF">2022-02-24T13:19:11Z</dcterms:created>
  <dcterms:modified xsi:type="dcterms:W3CDTF">2022-02-26T04:47:52Z</dcterms:modified>
</cp:coreProperties>
</file>