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E7AE705-6270-45A4-9936-2127A5B13A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F9B775B-0666-4FAE-BC93-D3C2C9E231A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1857364"/>
            <a:ext cx="7406640" cy="1752600"/>
          </a:xfrm>
        </p:spPr>
        <p:txBody>
          <a:bodyPr/>
          <a:lstStyle/>
          <a:p>
            <a:r>
              <a:rPr lang="en-US" sz="3200" b="1" dirty="0" smtClean="0"/>
              <a:t>Interactive Dashboard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dashboard to show some insights.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Arrange </a:t>
            </a:r>
            <a:r>
              <a:rPr lang="en-US" sz="2400" dirty="0" smtClean="0"/>
              <a:t>Your Dashboard.</a:t>
            </a:r>
            <a:endParaRPr lang="en-US" sz="2400" dirty="0"/>
          </a:p>
        </p:txBody>
      </p:sp>
      <p:pic>
        <p:nvPicPr>
          <p:cNvPr id="4" name="Content Placeholder 3" descr="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Remove the subcategory filter option to vacate the space. Remove the year of order filter option to vacate the space.</a:t>
            </a:r>
            <a:endParaRPr lang="en-US" sz="2400" dirty="0"/>
          </a:p>
        </p:txBody>
      </p:sp>
      <p:pic>
        <p:nvPicPr>
          <p:cNvPr id="4" name="Content Placeholder 3" descr="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 Profit color legend and drag it to Sales in the South. </a:t>
            </a:r>
            <a:endParaRPr lang="en-US" sz="2800" dirty="0"/>
          </a:p>
        </p:txBody>
      </p:sp>
      <p:pic>
        <p:nvPicPr>
          <p:cNvPr id="6" name="Content Placeholder 5" descr="pc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Make your dashboard interactive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Make the order date filter applicable for sales in the south visual as well.</a:t>
            </a:r>
            <a:endParaRPr lang="en-US" sz="2400" dirty="0"/>
          </a:p>
        </p:txBody>
      </p:sp>
      <p:pic>
        <p:nvPicPr>
          <p:cNvPr id="4" name="Content Placeholder 3" descr="d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One by one click all the states in the profit map having negative profit and check both profit and sales for each state.</a:t>
            </a:r>
            <a:endParaRPr lang="en-US" sz="2400" dirty="0"/>
          </a:p>
        </p:txBody>
      </p:sp>
      <p:pic>
        <p:nvPicPr>
          <p:cNvPr id="4" name="Content Placeholder 3" descr="u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Rename your dashboard and save as Regional Sales and Profit.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76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Tableau</vt:lpstr>
      <vt:lpstr>Build dashboard to show some insights.  Arrange Your Dashboard.</vt:lpstr>
      <vt:lpstr>Remove the subcategory filter option to vacate the space. Remove the year of order filter option to vacate the space.</vt:lpstr>
      <vt:lpstr>Select Profit color legend and drag it to Sales in the South. </vt:lpstr>
      <vt:lpstr>Make your dashboard interactive. Make the order date filter applicable for sales in the south visual as well.</vt:lpstr>
      <vt:lpstr>One by one click all the states in the profit map having negative profit and check both profit and sales for each state.</vt:lpstr>
      <vt:lpstr>Rename your dashboard and save as Regional Sales and Profit.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om</dc:creator>
  <cp:lastModifiedBy>om</cp:lastModifiedBy>
  <cp:revision>3</cp:revision>
  <dcterms:created xsi:type="dcterms:W3CDTF">2022-02-26T06:12:30Z</dcterms:created>
  <dcterms:modified xsi:type="dcterms:W3CDTF">2022-02-26T06:35:45Z</dcterms:modified>
</cp:coreProperties>
</file>