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04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7C52324-18B3-4C80-9E41-EBB056215D8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6983ED7-F390-4090-8971-C52D2CC00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2324-18B3-4C80-9E41-EBB056215D8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ED7-F390-4090-8971-C52D2CC00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2324-18B3-4C80-9E41-EBB056215D8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ED7-F390-4090-8971-C52D2CC00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2324-18B3-4C80-9E41-EBB056215D8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ED7-F390-4090-8971-C52D2CC00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2324-18B3-4C80-9E41-EBB056215D8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ED7-F390-4090-8971-C52D2CC00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2324-18B3-4C80-9E41-EBB056215D8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ED7-F390-4090-8971-C52D2CC00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7C52324-18B3-4C80-9E41-EBB056215D8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983ED7-F390-4090-8971-C52D2CC0073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7C52324-18B3-4C80-9E41-EBB056215D8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6983ED7-F390-4090-8971-C52D2CC00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2324-18B3-4C80-9E41-EBB056215D8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ED7-F390-4090-8971-C52D2CC00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2324-18B3-4C80-9E41-EBB056215D8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ED7-F390-4090-8971-C52D2CC00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2324-18B3-4C80-9E41-EBB056215D8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ED7-F390-4090-8971-C52D2CC00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7C52324-18B3-4C80-9E41-EBB056215D8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6983ED7-F390-4090-8971-C52D2CC007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 detailed visual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1)Duplicate </a:t>
            </a:r>
            <a:r>
              <a:rPr lang="en-US" dirty="0" smtClean="0"/>
              <a:t>the profit map and rename as negative profit map</a:t>
            </a:r>
            <a:r>
              <a:rPr lang="en-US" dirty="0" smtClean="0"/>
              <a:t>.</a:t>
            </a:r>
          </a:p>
          <a:p>
            <a:r>
              <a:rPr lang="en-US" dirty="0" smtClean="0"/>
              <a:t>2) </a:t>
            </a:r>
            <a:r>
              <a:rPr lang="en-US" dirty="0" smtClean="0"/>
              <a:t>Represent the profit map in horizontal bar format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3) </a:t>
            </a:r>
            <a:r>
              <a:rPr lang="en-US" dirty="0" smtClean="0"/>
              <a:t>Show only the states having negative profit in the bar graph</a:t>
            </a:r>
            <a:r>
              <a:rPr lang="en-US" dirty="0" smtClean="0"/>
              <a:t>.</a:t>
            </a:r>
          </a:p>
          <a:p>
            <a:r>
              <a:rPr lang="en-US" dirty="0" smtClean="0"/>
              <a:t>4) </a:t>
            </a:r>
            <a:r>
              <a:rPr lang="en-US" dirty="0" smtClean="0"/>
              <a:t>On the Rows shelf, click the plus icon on the State field to drill-down to the City level of detail. </a:t>
            </a:r>
            <a:r>
              <a:rPr lang="en-US" dirty="0" smtClean="0"/>
              <a:t>5)Show </a:t>
            </a:r>
            <a:r>
              <a:rPr lang="en-US" dirty="0" smtClean="0"/>
              <a:t>profit subcategory wise for all the states and city having negative profit. </a:t>
            </a:r>
            <a:endParaRPr lang="en-US" dirty="0" smtClean="0"/>
          </a:p>
          <a:p>
            <a:r>
              <a:rPr lang="en-US" dirty="0" smtClean="0"/>
              <a:t>6)Show </a:t>
            </a:r>
            <a:r>
              <a:rPr lang="en-US" dirty="0" smtClean="0"/>
              <a:t>the profit in different </a:t>
            </a:r>
            <a:r>
              <a:rPr lang="en-US" dirty="0" err="1" smtClean="0"/>
              <a:t>colour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7) </a:t>
            </a:r>
            <a:r>
              <a:rPr lang="en-US" dirty="0" smtClean="0"/>
              <a:t>Check the profit in 2020 &amp; 2021. </a:t>
            </a:r>
            <a:endParaRPr lang="en-US" dirty="0" smtClean="0"/>
          </a:p>
          <a:p>
            <a:r>
              <a:rPr lang="en-US" dirty="0" smtClean="0"/>
              <a:t>8</a:t>
            </a:r>
            <a:r>
              <a:rPr lang="en-US" dirty="0" smtClean="0"/>
              <a:t>)Find </a:t>
            </a:r>
            <a:r>
              <a:rPr lang="en-US" dirty="0" smtClean="0"/>
              <a:t>some meaningful information and suggest how can we increase the profit.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1)Duplicate the profit map and rename as negative profit map.</a:t>
            </a:r>
          </a:p>
          <a:p>
            <a:endParaRPr lang="en-US" sz="2400" dirty="0"/>
          </a:p>
        </p:txBody>
      </p:sp>
      <p:pic>
        <p:nvPicPr>
          <p:cNvPr id="4" name="Picture 3" descr="negative profit 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4200"/>
            <a:ext cx="91440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2)represent the profit map in horizontal bar format.</a:t>
            </a:r>
            <a:endParaRPr lang="en-US" sz="2400" dirty="0"/>
          </a:p>
        </p:txBody>
      </p:sp>
      <p:pic>
        <p:nvPicPr>
          <p:cNvPr id="4" name="Picture 3" descr="horizental 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9144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3)show only the states having negative profit in the bar graph</a:t>
            </a:r>
            <a:endParaRPr lang="en-US" sz="2400" dirty="0"/>
          </a:p>
        </p:txBody>
      </p:sp>
      <p:pic>
        <p:nvPicPr>
          <p:cNvPr id="4" name="Picture 3" descr="states pro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0"/>
            <a:ext cx="9144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4)</a:t>
            </a:r>
            <a:r>
              <a:rPr lang="en-US" sz="2400" dirty="0" smtClean="0"/>
              <a:t> On the Rows shelf, click the plus icon on the State </a:t>
            </a:r>
            <a:r>
              <a:rPr lang="en-US" sz="2400" dirty="0" smtClean="0"/>
              <a:t>field </a:t>
            </a:r>
            <a:r>
              <a:rPr lang="en-US" sz="2400" dirty="0" smtClean="0"/>
              <a:t>to drill-down to the City level of detail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5)</a:t>
            </a:r>
            <a:r>
              <a:rPr lang="en-US" sz="2400" dirty="0" smtClean="0"/>
              <a:t> Show profit subcategory wise for all the states and city having negative profit. </a:t>
            </a:r>
            <a:endParaRPr lang="en-US" sz="2400" dirty="0" smtClean="0"/>
          </a:p>
          <a:p>
            <a:r>
              <a:rPr lang="en-US" sz="2400" dirty="0" smtClean="0"/>
              <a:t>6)Show </a:t>
            </a:r>
            <a:r>
              <a:rPr lang="en-US" sz="2400" dirty="0" smtClean="0"/>
              <a:t>the profit in different </a:t>
            </a:r>
            <a:r>
              <a:rPr lang="en-US" sz="2400" dirty="0" err="1" smtClean="0"/>
              <a:t>colour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ub c&amp; col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969" y="2362200"/>
            <a:ext cx="8148062" cy="421163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7)check the profit in 2021 &amp; 2021</a:t>
            </a:r>
            <a:endParaRPr lang="en-US" dirty="0"/>
          </a:p>
        </p:txBody>
      </p:sp>
      <p:pic>
        <p:nvPicPr>
          <p:cNvPr id="4" name="Picture 3" descr="profit 2020&amp; 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8)</a:t>
            </a:r>
            <a:r>
              <a:rPr lang="en-US" sz="2400" dirty="0" smtClean="0"/>
              <a:t> Find some meaningful information and suggest how can we </a:t>
            </a:r>
            <a:r>
              <a:rPr lang="en-US" sz="2400" dirty="0" smtClean="0"/>
              <a:t>increase </a:t>
            </a:r>
            <a:r>
              <a:rPr lang="en-US" sz="2400" dirty="0" smtClean="0"/>
              <a:t>the profit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If we observed subcategory  wise , machine is the recorded highest negative profit (-3840) and recorded highest positive profit(3874). And so focusing on sales under subcategories may improve the overall profit </a:t>
            </a:r>
            <a:r>
              <a:rPr lang="en-US" sz="2400" smtClean="0"/>
              <a:t>in region .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88</TotalTime>
  <Words>138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Tableau detailed visual analysis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detailed visual analysis</dc:title>
  <dc:creator>om</dc:creator>
  <cp:lastModifiedBy>om</cp:lastModifiedBy>
  <cp:revision>9</cp:revision>
  <dcterms:created xsi:type="dcterms:W3CDTF">2022-02-22T11:59:41Z</dcterms:created>
  <dcterms:modified xsi:type="dcterms:W3CDTF">2022-02-22T13:28:30Z</dcterms:modified>
</cp:coreProperties>
</file>