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54D64E-1010-44BC-90E7-5F1059CDA25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CC0B7A-7D1F-4D2A-AFFB-43ED26A596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Formatting and visualization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8)in which region you are reporting a higher negative profit overall than in your other region.</a:t>
            </a:r>
            <a:endParaRPr lang="en-US" dirty="0"/>
          </a:p>
        </p:txBody>
      </p:sp>
      <p:pic>
        <p:nvPicPr>
          <p:cNvPr id="4" name="Picture 3" descr="profit of mach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9)show your view for sales in the south for all </a:t>
            </a:r>
            <a:r>
              <a:rPr lang="en-US" dirty="0" err="1" smtClean="0"/>
              <a:t>subcat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ales all sub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10)which </a:t>
            </a:r>
            <a:r>
              <a:rPr lang="en-US" dirty="0" err="1" smtClean="0"/>
              <a:t>subcat</a:t>
            </a:r>
            <a:r>
              <a:rPr lang="en-US" dirty="0" smtClean="0"/>
              <a:t> ha highest overall </a:t>
            </a:r>
            <a:r>
              <a:rPr lang="en-US" dirty="0" err="1" smtClean="0"/>
              <a:t>neg</a:t>
            </a:r>
            <a:r>
              <a:rPr lang="en-US" dirty="0" smtClean="0"/>
              <a:t> profit in </a:t>
            </a:r>
            <a:r>
              <a:rPr lang="en-US" dirty="0" err="1" smtClean="0"/>
              <a:t>south.r</a:t>
            </a:r>
            <a:endParaRPr lang="en-US" dirty="0"/>
          </a:p>
        </p:txBody>
      </p:sp>
      <p:pic>
        <p:nvPicPr>
          <p:cNvPr id="4" name="Picture 3" descr="highest neg 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11)take some decision to improve the profit in south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1)category wise, furniture category has recorded highest (-584) negative growth (over profit) so focusing on that may improve overall profit in the region.</a:t>
            </a:r>
          </a:p>
          <a:p>
            <a:r>
              <a:rPr lang="en-US" dirty="0" smtClean="0"/>
              <a:t>2)if we observe subcategory wise, machine under technology category has recorded highest negative profit(-3908) and phones subcategory wise has recorded positive profit(+3232) in 2001 so focusing on sales under these two subcategories may improve the overall profit in the region.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12)Rename the worksheet</a:t>
            </a:r>
            <a:endParaRPr lang="en-US" dirty="0"/>
          </a:p>
        </p:txBody>
      </p:sp>
      <p:pic>
        <p:nvPicPr>
          <p:cNvPr id="4" name="Picture 3" descr="ren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35635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12)save your workbook</a:t>
            </a:r>
            <a:endParaRPr lang="en-US" dirty="0"/>
          </a:p>
        </p:txBody>
      </p:sp>
      <p:pic>
        <p:nvPicPr>
          <p:cNvPr id="4" name="Picture 3" descr="save work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1.Find the profit and sales for  each subcategory of every type of product.</a:t>
            </a:r>
          </a:p>
          <a:p>
            <a:r>
              <a:rPr lang="en-US" dirty="0" smtClean="0"/>
              <a:t> 2. Which subcategory has highest profit in the year 2019.</a:t>
            </a:r>
          </a:p>
          <a:p>
            <a:r>
              <a:rPr lang="en-US" dirty="0" smtClean="0"/>
              <a:t> 3. In case 1, change the color of the view from the Marks card.</a:t>
            </a:r>
          </a:p>
          <a:p>
            <a:r>
              <a:rPr lang="en-US" dirty="0" smtClean="0"/>
              <a:t> 4. In the view, in the Sub-Category filter card, clear all of the check boxes except Bookcases, Machines, and Tables to have closer look on each value. </a:t>
            </a:r>
          </a:p>
          <a:p>
            <a:r>
              <a:rPr lang="en-US" dirty="0" smtClean="0"/>
              <a:t>5. Find out the key insights about in which year bookcases and machines were profitable and unprofitable. </a:t>
            </a:r>
          </a:p>
          <a:p>
            <a:r>
              <a:rPr lang="en-US" dirty="0" smtClean="0"/>
              <a:t>6. Show the sales region wise for every subcategory and category and every year. </a:t>
            </a:r>
          </a:p>
          <a:p>
            <a:r>
              <a:rPr lang="en-US" dirty="0" smtClean="0"/>
              <a:t>7. Duplicate your worksheet and check sales region vise for Machine type subcategory. </a:t>
            </a:r>
          </a:p>
          <a:p>
            <a:r>
              <a:rPr lang="en-US" dirty="0" smtClean="0"/>
              <a:t>8. In which region you are reporting a higher negative profit overall than in your other regions.  </a:t>
            </a:r>
          </a:p>
          <a:p>
            <a:r>
              <a:rPr lang="en-US" dirty="0" smtClean="0"/>
              <a:t>9. Show your view for  Sales in the South for all subcategory. </a:t>
            </a:r>
          </a:p>
          <a:p>
            <a:r>
              <a:rPr lang="en-US" dirty="0" smtClean="0"/>
              <a:t>10. Which subcategory has highest overall negative profit in the south region. 11. Take some decisions to improve profit in the south.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1)find the sales and profit for each subcategory for every type of product.</a:t>
            </a:r>
            <a:endParaRPr lang="en-US" dirty="0"/>
          </a:p>
        </p:txBody>
      </p:sp>
      <p:pic>
        <p:nvPicPr>
          <p:cNvPr id="4" name="Picture 3" descr="sale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819400"/>
            <a:ext cx="6820427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2)Which subcategory is highest sales in 2019</a:t>
            </a:r>
          </a:p>
          <a:p>
            <a:endParaRPr lang="en-US" dirty="0"/>
          </a:p>
        </p:txBody>
      </p:sp>
      <p:pic>
        <p:nvPicPr>
          <p:cNvPr id="4" name="Picture 3" descr="profit&amp;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8763000" cy="32624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3)change the color of view from the marks card.  </a:t>
            </a:r>
            <a:endParaRPr lang="en-US" dirty="0"/>
          </a:p>
        </p:txBody>
      </p:sp>
      <p:pic>
        <p:nvPicPr>
          <p:cNvPr id="4" name="Picture 3" descr="change the 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3605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4)clear all of the check boxes and except the  bookcase, machine and tables have closer look on each value.</a:t>
            </a:r>
            <a:endParaRPr lang="en-US" dirty="0"/>
          </a:p>
        </p:txBody>
      </p:sp>
      <p:pic>
        <p:nvPicPr>
          <p:cNvPr id="4" name="Picture 3" descr="b,m,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3109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5)Bookcase, machine and table were checking the profitable and unprofitable.</a:t>
            </a:r>
            <a:endParaRPr lang="en-US" dirty="0"/>
          </a:p>
        </p:txBody>
      </p:sp>
      <p:pic>
        <p:nvPicPr>
          <p:cNvPr id="4" name="Picture 3" descr="prof&amp;unprof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3076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6)show the region wise for every </a:t>
            </a:r>
            <a:r>
              <a:rPr lang="en-US" dirty="0" err="1" smtClean="0"/>
              <a:t>subcat&amp;cat</a:t>
            </a:r>
            <a:r>
              <a:rPr lang="en-US" dirty="0" smtClean="0"/>
              <a:t> and every yr</a:t>
            </a:r>
            <a:endParaRPr lang="en-US" dirty="0"/>
          </a:p>
        </p:txBody>
      </p:sp>
      <p:pic>
        <p:nvPicPr>
          <p:cNvPr id="4" name="Picture 3" descr="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7)duplicate your worksheet and check region vise for machine type subcategory.</a:t>
            </a:r>
            <a:endParaRPr lang="en-US" dirty="0"/>
          </a:p>
        </p:txBody>
      </p:sp>
      <p:pic>
        <p:nvPicPr>
          <p:cNvPr id="4" name="Picture 3" descr="mach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303671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</TotalTime>
  <Words>275</Words>
  <Application>Microsoft Office PowerPoint</Application>
  <PresentationFormat>On-screen Show (4:3)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TABLEAU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3</dc:title>
  <dc:creator>om</dc:creator>
  <cp:lastModifiedBy>om</cp:lastModifiedBy>
  <cp:revision>12</cp:revision>
  <dcterms:created xsi:type="dcterms:W3CDTF">2022-02-17T15:20:09Z</dcterms:created>
  <dcterms:modified xsi:type="dcterms:W3CDTF">2022-02-18T14:31:04Z</dcterms:modified>
</cp:coreProperties>
</file>