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DBAD6-730B-46EA-8A6C-89CA320712B8}" v="603" dt="2022-06-13T12:14:42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2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7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3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30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5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14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55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71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4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7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0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9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7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29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>
                <a:solidFill>
                  <a:srgbClr val="E1BB80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Uzdevumu </a:t>
            </a:r>
            <a:r>
              <a:rPr lang="lv-LV" dirty="0" err="1">
                <a:solidFill>
                  <a:srgbClr val="E1BB80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menedžēšanas</a:t>
            </a:r>
            <a:r>
              <a:rPr lang="lv-LV" dirty="0">
                <a:solidFill>
                  <a:srgbClr val="E1BB80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sistēma</a:t>
            </a:r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edžus kivilands D4-1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4549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932B458-4095-5136-94A3-7311CE9B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130" y="129970"/>
            <a:ext cx="9905998" cy="1229895"/>
          </a:xfrm>
        </p:spPr>
        <p:txBody>
          <a:bodyPr/>
          <a:lstStyle/>
          <a:p>
            <a:r>
              <a:rPr lang="lv-LV" dirty="0" err="1">
                <a:solidFill>
                  <a:srgbClr val="E1BB8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Udevuma</a:t>
            </a:r>
            <a:r>
              <a:rPr lang="lv-LV" dirty="0">
                <a:solidFill>
                  <a:srgbClr val="E1BB8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nostādne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649D54CF-0B4D-D7FF-9F11-4BEF6FE2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96" y="1655753"/>
            <a:ext cx="11407420" cy="500439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lv-LV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Kvalifikācijas darba </a:t>
            </a:r>
            <a:r>
              <a:rPr lang="lv-LV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udzevums</a:t>
            </a:r>
            <a:r>
              <a:rPr lang="lv-LV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 ir izveidot uzdevumu </a:t>
            </a:r>
            <a:r>
              <a:rPr lang="lv-LV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menedžēšanas</a:t>
            </a:r>
            <a:r>
              <a:rPr lang="lv-LV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 sistēmu.</a:t>
            </a:r>
            <a:br>
              <a:rPr lang="en-US" sz="2400" dirty="0">
                <a:latin typeface="Times New Roman"/>
              </a:rPr>
            </a:b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lv-LV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Sistēmai ir jāizpilda vairākas funkcionalitātes:</a:t>
            </a:r>
            <a:endParaRPr lang="lv-LV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lvl="1">
              <a:buClr>
                <a:srgbClr val="FFFFFF"/>
              </a:buClr>
            </a:pP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Projektu un uzdevumu izveidošana</a:t>
            </a:r>
            <a:endParaRPr lang="lv-LV" sz="20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lvl="1">
              <a:buClr>
                <a:srgbClr val="FFFFFF"/>
              </a:buClr>
            </a:pP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Uzdevumu labošana un komentāru pievienošana</a:t>
            </a:r>
            <a:endParaRPr lang="lv-LV" sz="20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lvl="1">
              <a:buClr>
                <a:srgbClr val="FFFFFF"/>
              </a:buClr>
            </a:pP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“</a:t>
            </a: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Drag</a:t>
            </a: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and</a:t>
            </a: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drop</a:t>
            </a: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” funkcionalitāte, kas nodrošina </a:t>
            </a: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tasku</a:t>
            </a: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 pārlikšanu ar peles vilkšanu</a:t>
            </a:r>
            <a:endParaRPr lang="lv-LV" sz="20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lvl="1">
              <a:buClr>
                <a:srgbClr val="FFFFFF"/>
              </a:buClr>
            </a:pP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Uzdevumu filtrēšana pēc projekta</a:t>
            </a:r>
            <a:endParaRPr lang="lv-LV" sz="20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lvl="1">
              <a:buClr>
                <a:srgbClr val="FFFFFF"/>
              </a:buClr>
            </a:pP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Autorizācija, lai nepiederošas persona netiek klāt</a:t>
            </a:r>
            <a:endParaRPr lang="lv-LV" sz="20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endParaRPr lang="lv-LV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16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3F223E0-89E3-9971-B505-A31BD256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9623"/>
          </a:xfrm>
        </p:spPr>
        <p:txBody>
          <a:bodyPr/>
          <a:lstStyle/>
          <a:p>
            <a:r>
              <a:rPr lang="lv-LV" dirty="0">
                <a:solidFill>
                  <a:srgbClr val="E1BB8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Izmantotās tehnoloģijas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10FC3AC-D9BE-FB6F-D23A-9E476BD6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91" y="1176866"/>
            <a:ext cx="4306710" cy="3124201"/>
          </a:xfrm>
        </p:spPr>
        <p:txBody>
          <a:bodyPr/>
          <a:lstStyle/>
          <a:p>
            <a:r>
              <a:rPr lang="lv-LV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Sistēmas "</a:t>
            </a:r>
            <a:r>
              <a:rPr lang="lv-LV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Frontend</a:t>
            </a:r>
            <a:r>
              <a:rPr lang="lv-LV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":</a:t>
            </a:r>
          </a:p>
          <a:p>
            <a:pPr lvl="1">
              <a:buClr>
                <a:srgbClr val="FFFFFF"/>
              </a:buClr>
            </a:pP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React</a:t>
            </a: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</a:t>
            </a: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javascript</a:t>
            </a: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ietvars )</a:t>
            </a:r>
          </a:p>
          <a:p>
            <a:pPr lvl="1">
              <a:buClr>
                <a:srgbClr val="FFFFFF"/>
              </a:buClr>
            </a:pP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Tailwindcss</a:t>
            </a: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 CSS ietvars )</a:t>
            </a:r>
          </a:p>
          <a:p>
            <a:pPr lvl="1">
              <a:buClr>
                <a:srgbClr val="FFFFFF"/>
              </a:buClr>
            </a:pP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HTML 5</a:t>
            </a:r>
          </a:p>
        </p:txBody>
      </p:sp>
      <p:sp>
        <p:nvSpPr>
          <p:cNvPr id="5" name="Satura vietturis 2">
            <a:extLst>
              <a:ext uri="{FF2B5EF4-FFF2-40B4-BE49-F238E27FC236}">
                <a16:creationId xmlns:a16="http://schemas.microsoft.com/office/drawing/2014/main" id="{4D9B42D5-1A5B-1D29-3EA7-17205717A07D}"/>
              </a:ext>
            </a:extLst>
          </p:cNvPr>
          <p:cNvSpPr txBox="1">
            <a:spLocks/>
          </p:cNvSpPr>
          <p:nvPr/>
        </p:nvSpPr>
        <p:spPr>
          <a:xfrm>
            <a:off x="5967413" y="1058332"/>
            <a:ext cx="592101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lv-LV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Sistēmas "</a:t>
            </a:r>
            <a:r>
              <a:rPr lang="lv-LV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Backend</a:t>
            </a:r>
            <a:r>
              <a:rPr lang="lv-LV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":</a:t>
            </a:r>
          </a:p>
          <a:p>
            <a:pPr lvl="1">
              <a:buClr>
                <a:srgbClr val="FFFFFF"/>
              </a:buClr>
            </a:pP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NodeJS</a:t>
            </a:r>
            <a:endParaRPr lang="lv-LV" sz="20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Clr>
                <a:srgbClr val="FFFFFF"/>
              </a:buClr>
            </a:pP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ExpressJS</a:t>
            </a: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 </a:t>
            </a: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NodeJS</a:t>
            </a: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ietvars )</a:t>
            </a:r>
          </a:p>
          <a:p>
            <a:pPr lvl="1">
              <a:buClr>
                <a:srgbClr val="FFFFFF"/>
              </a:buClr>
            </a:pP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MongoDB</a:t>
            </a: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</a:t>
            </a: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NoSql</a:t>
            </a: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key</a:t>
            </a: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– </a:t>
            </a: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value</a:t>
            </a: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datubāze )</a:t>
            </a:r>
          </a:p>
        </p:txBody>
      </p:sp>
      <p:sp>
        <p:nvSpPr>
          <p:cNvPr id="7" name="Satura vietturis 2">
            <a:extLst>
              <a:ext uri="{FF2B5EF4-FFF2-40B4-BE49-F238E27FC236}">
                <a16:creationId xmlns:a16="http://schemas.microsoft.com/office/drawing/2014/main" id="{C44FB399-BA0B-55DE-92E7-0B03D958E63E}"/>
              </a:ext>
            </a:extLst>
          </p:cNvPr>
          <p:cNvSpPr txBox="1">
            <a:spLocks/>
          </p:cNvSpPr>
          <p:nvPr/>
        </p:nvSpPr>
        <p:spPr>
          <a:xfrm>
            <a:off x="718080" y="3575755"/>
            <a:ext cx="430671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lv-LV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Izmantotie rīki:</a:t>
            </a:r>
          </a:p>
          <a:p>
            <a:pPr lvl="1">
              <a:buClr>
                <a:srgbClr val="FFFFFF"/>
              </a:buClr>
            </a:pP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Visual</a:t>
            </a: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studio</a:t>
            </a: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code</a:t>
            </a:r>
            <a:endParaRPr lang="lv-LV" sz="20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Clr>
                <a:srgbClr val="FFFFFF"/>
              </a:buClr>
            </a:pP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Github</a:t>
            </a:r>
            <a:endParaRPr lang="lv-LV" sz="20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Clr>
                <a:srgbClr val="FFFFFF"/>
              </a:buClr>
            </a:pP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MongoDB</a:t>
            </a: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Cloud</a:t>
            </a:r>
            <a:r>
              <a:rPr lang="lv-LV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lv-LV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Atlas</a:t>
            </a:r>
            <a:endParaRPr lang="lv-LV" sz="20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8" name="Attēls 8">
            <a:extLst>
              <a:ext uri="{FF2B5EF4-FFF2-40B4-BE49-F238E27FC236}">
                <a16:creationId xmlns:a16="http://schemas.microsoft.com/office/drawing/2014/main" id="{AE070787-2521-D039-36D9-060579A1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511" y="3702333"/>
            <a:ext cx="2743200" cy="1440180"/>
          </a:xfrm>
          <a:prstGeom prst="rect">
            <a:avLst/>
          </a:prstGeom>
        </p:spPr>
      </p:pic>
      <p:pic>
        <p:nvPicPr>
          <p:cNvPr id="9" name="Attēls 9">
            <a:extLst>
              <a:ext uri="{FF2B5EF4-FFF2-40B4-BE49-F238E27FC236}">
                <a16:creationId xmlns:a16="http://schemas.microsoft.com/office/drawing/2014/main" id="{B42F3E15-CBFE-7C28-85FB-AEB85A5C7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0" y="5252155"/>
            <a:ext cx="1456267" cy="1444979"/>
          </a:xfrm>
          <a:prstGeom prst="rect">
            <a:avLst/>
          </a:prstGeom>
        </p:spPr>
      </p:pic>
      <p:pic>
        <p:nvPicPr>
          <p:cNvPr id="10" name="Attēls 10">
            <a:extLst>
              <a:ext uri="{FF2B5EF4-FFF2-40B4-BE49-F238E27FC236}">
                <a16:creationId xmlns:a16="http://schemas.microsoft.com/office/drawing/2014/main" id="{ED227701-20F1-14EC-1327-57F02B40B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090" y="3638550"/>
            <a:ext cx="2743200" cy="1714500"/>
          </a:xfrm>
          <a:prstGeom prst="rect">
            <a:avLst/>
          </a:prstGeom>
        </p:spPr>
      </p:pic>
      <p:pic>
        <p:nvPicPr>
          <p:cNvPr id="11" name="Attēls 11">
            <a:extLst>
              <a:ext uri="{FF2B5EF4-FFF2-40B4-BE49-F238E27FC236}">
                <a16:creationId xmlns:a16="http://schemas.microsoft.com/office/drawing/2014/main" id="{941743A3-523E-0003-56FB-20D7066E0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022" y="4862688"/>
            <a:ext cx="1840089" cy="18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3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AAD9501-2A62-645F-4999-C08DB5AA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02" y="316089"/>
            <a:ext cx="10289820" cy="1261534"/>
          </a:xfrm>
        </p:spPr>
        <p:txBody>
          <a:bodyPr/>
          <a:lstStyle/>
          <a:p>
            <a:r>
              <a:rPr lang="lv-LV" dirty="0">
                <a:solidFill>
                  <a:srgbClr val="E1BB8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funkcionālās </a:t>
            </a:r>
            <a:r>
              <a:rPr lang="lv-LV" dirty="0" err="1">
                <a:solidFill>
                  <a:srgbClr val="E1BB8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dekompomzīcijas</a:t>
            </a:r>
            <a:r>
              <a:rPr lang="lv-LV" dirty="0">
                <a:solidFill>
                  <a:srgbClr val="E1BB8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diagramma</a:t>
            </a:r>
          </a:p>
        </p:txBody>
      </p:sp>
      <p:pic>
        <p:nvPicPr>
          <p:cNvPr id="4" name="Attēls 4">
            <a:extLst>
              <a:ext uri="{FF2B5EF4-FFF2-40B4-BE49-F238E27FC236}">
                <a16:creationId xmlns:a16="http://schemas.microsoft.com/office/drawing/2014/main" id="{8324D5BC-E13A-C0B2-DF18-EEA849077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710" y="1504245"/>
            <a:ext cx="11442205" cy="5009443"/>
          </a:xfrm>
        </p:spPr>
      </p:pic>
    </p:spTree>
    <p:extLst>
      <p:ext uri="{BB962C8B-B14F-4D97-AF65-F5344CB8AC3E}">
        <p14:creationId xmlns:p14="http://schemas.microsoft.com/office/powerpoint/2010/main" val="412472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DAFEF5F-E411-9F77-1382-110A2E18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22" y="2499895"/>
            <a:ext cx="9905998" cy="1193800"/>
          </a:xfrm>
        </p:spPr>
        <p:txBody>
          <a:bodyPr/>
          <a:lstStyle/>
          <a:p>
            <a:r>
              <a:rPr lang="lv-LV" dirty="0" err="1">
                <a:solidFill>
                  <a:srgbClr val="E1BB8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Er</a:t>
            </a:r>
            <a:r>
              <a:rPr lang="lv-LV" dirty="0">
                <a:solidFill>
                  <a:srgbClr val="E1BB8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diagramma</a:t>
            </a:r>
          </a:p>
        </p:txBody>
      </p:sp>
      <p:pic>
        <p:nvPicPr>
          <p:cNvPr id="6" name="Attēls 6">
            <a:extLst>
              <a:ext uri="{FF2B5EF4-FFF2-40B4-BE49-F238E27FC236}">
                <a16:creationId xmlns:a16="http://schemas.microsoft.com/office/drawing/2014/main" id="{42C33732-9B79-612E-BBB0-02CE428DB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002" y="193842"/>
            <a:ext cx="5560241" cy="6479673"/>
          </a:xfrm>
        </p:spPr>
      </p:pic>
    </p:spTree>
    <p:extLst>
      <p:ext uri="{BB962C8B-B14F-4D97-AF65-F5344CB8AC3E}">
        <p14:creationId xmlns:p14="http://schemas.microsoft.com/office/powerpoint/2010/main" val="237261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D3B80565-CA19-CAB4-4DB9-D88C8EEA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23" y="275389"/>
            <a:ext cx="9905998" cy="1129632"/>
          </a:xfrm>
        </p:spPr>
        <p:txBody>
          <a:bodyPr/>
          <a:lstStyle/>
          <a:p>
            <a:r>
              <a:rPr lang="lv-LV" dirty="0">
                <a:solidFill>
                  <a:srgbClr val="E1BB8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Datu plūsmu diagramma</a:t>
            </a:r>
          </a:p>
        </p:txBody>
      </p:sp>
      <p:pic>
        <p:nvPicPr>
          <p:cNvPr id="4" name="Attēls 4">
            <a:extLst>
              <a:ext uri="{FF2B5EF4-FFF2-40B4-BE49-F238E27FC236}">
                <a16:creationId xmlns:a16="http://schemas.microsoft.com/office/drawing/2014/main" id="{DBED3B69-40E4-4318-5C22-4F8F62432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935" y="1490579"/>
            <a:ext cx="8304321" cy="49088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3FED7E-127E-8238-8C9E-33A7AE0F65F6}"/>
              </a:ext>
            </a:extLst>
          </p:cNvPr>
          <p:cNvSpPr txBox="1"/>
          <p:nvPr/>
        </p:nvSpPr>
        <p:spPr>
          <a:xfrm>
            <a:off x="4550611" y="6395453"/>
            <a:ext cx="40265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v-LV" dirty="0"/>
              <a:t>Lietotāja autorizēšanās sistēmā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527EB-9FBA-9000-B8E1-8E476CC36FE7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lv-LV"/>
              <a:t>Pievienot tekstu</a:t>
            </a:r>
          </a:p>
        </p:txBody>
      </p:sp>
    </p:spTree>
    <p:extLst>
      <p:ext uri="{BB962C8B-B14F-4D97-AF65-F5344CB8AC3E}">
        <p14:creationId xmlns:p14="http://schemas.microsoft.com/office/powerpoint/2010/main" val="243347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5FF6922-BC96-D2F2-5B2F-6248E483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08" y="181811"/>
            <a:ext cx="9905998" cy="955843"/>
          </a:xfrm>
        </p:spPr>
        <p:txBody>
          <a:bodyPr/>
          <a:lstStyle/>
          <a:p>
            <a:r>
              <a:rPr lang="lv-LV" dirty="0">
                <a:solidFill>
                  <a:srgbClr val="E1BB8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Objektu Struktūra</a:t>
            </a:r>
          </a:p>
        </p:txBody>
      </p:sp>
      <p:pic>
        <p:nvPicPr>
          <p:cNvPr id="6" name="Attēls 6" descr="Attēls, kurā ir teksts&#10;&#10;Apraksts ģenerēts automātiski">
            <a:extLst>
              <a:ext uri="{FF2B5EF4-FFF2-40B4-BE49-F238E27FC236}">
                <a16:creationId xmlns:a16="http://schemas.microsoft.com/office/drawing/2014/main" id="{34BB6C8B-E643-D961-943B-0BD0C89F6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27" y="1410367"/>
            <a:ext cx="6150951" cy="2201781"/>
          </a:xfrm>
        </p:spPr>
      </p:pic>
      <p:pic>
        <p:nvPicPr>
          <p:cNvPr id="7" name="Attēls 7" descr="Attēls, kurā ir teksts&#10;&#10;Apraksts ģenerēts automātiski">
            <a:extLst>
              <a:ext uri="{FF2B5EF4-FFF2-40B4-BE49-F238E27FC236}">
                <a16:creationId xmlns:a16="http://schemas.microsoft.com/office/drawing/2014/main" id="{25D0F92E-956A-20E8-A64D-594549861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74" y="4176502"/>
            <a:ext cx="7382041" cy="2161256"/>
          </a:xfrm>
          <a:prstGeom prst="rect">
            <a:avLst/>
          </a:prstGeom>
        </p:spPr>
      </p:pic>
      <p:pic>
        <p:nvPicPr>
          <p:cNvPr id="8" name="Attēls 8" descr="Attēls, kurā ir teksts&#10;&#10;Apraksts ģenerēts automātiski">
            <a:extLst>
              <a:ext uri="{FF2B5EF4-FFF2-40B4-BE49-F238E27FC236}">
                <a16:creationId xmlns:a16="http://schemas.microsoft.com/office/drawing/2014/main" id="{DFD03C8F-9B33-3A75-4A01-E74050014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400" y="1320685"/>
            <a:ext cx="4146884" cy="2291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C3A24F-2B9F-00AE-9E74-3DD9DD9A8793}"/>
              </a:ext>
            </a:extLst>
          </p:cNvPr>
          <p:cNvSpPr txBox="1"/>
          <p:nvPr/>
        </p:nvSpPr>
        <p:spPr>
          <a:xfrm>
            <a:off x="1712327" y="3610644"/>
            <a:ext cx="3398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v-LV" dirty="0"/>
              <a:t>Lietotāja objekta struktūra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BCBD6-400E-1F7A-446E-896A68020C7C}"/>
              </a:ext>
            </a:extLst>
          </p:cNvPr>
          <p:cNvSpPr txBox="1"/>
          <p:nvPr/>
        </p:nvSpPr>
        <p:spPr>
          <a:xfrm>
            <a:off x="7694695" y="3610644"/>
            <a:ext cx="3398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v-LV" dirty="0"/>
              <a:t>Projekta objekta struktūra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50089-49DA-7013-494F-9EBEFDBE6AFF}"/>
              </a:ext>
            </a:extLst>
          </p:cNvPr>
          <p:cNvSpPr txBox="1"/>
          <p:nvPr/>
        </p:nvSpPr>
        <p:spPr>
          <a:xfrm>
            <a:off x="4198852" y="6304380"/>
            <a:ext cx="3398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v-LV" dirty="0"/>
              <a:t>Uzdevuma objekta struktūra</a:t>
            </a:r>
          </a:p>
        </p:txBody>
      </p:sp>
    </p:spTree>
    <p:extLst>
      <p:ext uri="{BB962C8B-B14F-4D97-AF65-F5344CB8AC3E}">
        <p14:creationId xmlns:p14="http://schemas.microsoft.com/office/powerpoint/2010/main" val="259530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F7267FE-DB1B-833F-7901-32559269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71" y="609600"/>
            <a:ext cx="9905998" cy="755316"/>
          </a:xfrm>
        </p:spPr>
        <p:txBody>
          <a:bodyPr/>
          <a:lstStyle/>
          <a:p>
            <a:r>
              <a:rPr lang="lv-LV" dirty="0">
                <a:solidFill>
                  <a:srgbClr val="E1BB8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Programmas projektu logs</a:t>
            </a:r>
          </a:p>
        </p:txBody>
      </p:sp>
      <p:pic>
        <p:nvPicPr>
          <p:cNvPr id="4" name="Attēls 4" descr="Attēls, kurā ir galds&#10;&#10;Apraksts ģenerēts automātiski">
            <a:extLst>
              <a:ext uri="{FF2B5EF4-FFF2-40B4-BE49-F238E27FC236}">
                <a16:creationId xmlns:a16="http://schemas.microsoft.com/office/drawing/2014/main" id="{FB7E905E-4206-3588-BB2E-ACE93253D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070" y="1363579"/>
            <a:ext cx="10116788" cy="5216358"/>
          </a:xfrm>
        </p:spPr>
      </p:pic>
    </p:spTree>
    <p:extLst>
      <p:ext uri="{BB962C8B-B14F-4D97-AF65-F5344CB8AC3E}">
        <p14:creationId xmlns:p14="http://schemas.microsoft.com/office/powerpoint/2010/main" val="19811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E326C86-17F6-73DC-21EA-AD34807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6746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lv-LV" sz="4400" dirty="0">
                <a:solidFill>
                  <a:srgbClr val="E1BB8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Paldies par uzmanību!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FB7E54C-A7A8-5AD7-B7FE-CF2B0E8F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7717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Platekrāna</PresentationFormat>
  <Paragraphs>0</Paragraphs>
  <Slides>9</Slides>
  <Notes>0</Notes>
  <HiddenSlides>0</HiddenSlides>
  <MMClips>0</MMClips>
  <ScaleCrop>false</ScaleCrop>
  <HeadingPairs>
    <vt:vector size="4" baseType="variant">
      <vt:variant>
        <vt:lpstr>Dizains</vt:lpstr>
      </vt:variant>
      <vt:variant>
        <vt:i4>1</vt:i4>
      </vt:variant>
      <vt:variant>
        <vt:lpstr>Slaidu virsraksti</vt:lpstr>
      </vt:variant>
      <vt:variant>
        <vt:i4>9</vt:i4>
      </vt:variant>
    </vt:vector>
  </HeadingPairs>
  <TitlesOfParts>
    <vt:vector size="10" baseType="lpstr">
      <vt:lpstr>Mesh</vt:lpstr>
      <vt:lpstr>Uzdevumu menedžēšanas sistēma</vt:lpstr>
      <vt:lpstr>Udevuma nostādne</vt:lpstr>
      <vt:lpstr>Izmantotās tehnoloģijas</vt:lpstr>
      <vt:lpstr>funkcionālās dekompomzīcijas diagramma</vt:lpstr>
      <vt:lpstr>Er diagramma</vt:lpstr>
      <vt:lpstr>Datu plūsmu diagramma</vt:lpstr>
      <vt:lpstr>Objektu Struktūra</vt:lpstr>
      <vt:lpstr>Programmas projektu logs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creator/>
  <cp:lastModifiedBy/>
  <cp:revision>190</cp:revision>
  <dcterms:created xsi:type="dcterms:W3CDTF">2022-06-10T16:27:57Z</dcterms:created>
  <dcterms:modified xsi:type="dcterms:W3CDTF">2022-06-13T12:15:09Z</dcterms:modified>
</cp:coreProperties>
</file>