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6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2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44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1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42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8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32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8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6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3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0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CC24-BF71-43BB-BB05-744767280AD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1457B6-C3DF-46E3-BFB0-3A50C692F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A7BB-E902-4572-B5C4-FA092BD6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58462"/>
            <a:ext cx="9184379" cy="1229904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Тема: «</a:t>
            </a:r>
            <a:r>
              <a:rPr lang="ru-RU" sz="2800" dirty="0"/>
              <a:t>Реактивное расширение </a:t>
            </a:r>
            <a:r>
              <a:rPr lang="en-US" sz="2800" dirty="0" err="1"/>
              <a:t>Rx.Net</a:t>
            </a:r>
            <a:r>
              <a:rPr lang="ru-RU" sz="48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95AA9-4A71-44C5-9303-B146D0E4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362938" cy="2784384"/>
          </a:xfrm>
        </p:spPr>
        <p:txBody>
          <a:bodyPr>
            <a:no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Pабoту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выпoлнил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студeнт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гpуппы</a:t>
            </a:r>
            <a:r>
              <a:rPr lang="ru-RU" dirty="0">
                <a:solidFill>
                  <a:schemeClr val="tx1"/>
                </a:solidFill>
              </a:rPr>
              <a:t> ИТ17ДP62ИВ1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                   Федоров А.А.</a:t>
            </a:r>
          </a:p>
          <a:p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                      </a:t>
            </a:r>
            <a:r>
              <a:rPr lang="ru-RU" dirty="0" err="1">
                <a:solidFill>
                  <a:schemeClr val="tx1"/>
                </a:solidFill>
              </a:rPr>
              <a:t>Pукoвoдитeль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                            Ст. </a:t>
            </a:r>
            <a:r>
              <a:rPr lang="ru-RU" dirty="0" err="1">
                <a:solidFill>
                  <a:schemeClr val="tx1"/>
                </a:solidFill>
              </a:rPr>
              <a:t>пpeпoдаватeль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                                          </a:t>
            </a:r>
            <a:r>
              <a:rPr lang="ru-RU" dirty="0" err="1">
                <a:solidFill>
                  <a:schemeClr val="tx1"/>
                </a:solidFill>
              </a:rPr>
              <a:t>Лeвицкий</a:t>
            </a:r>
            <a:r>
              <a:rPr lang="ru-RU" dirty="0">
                <a:solidFill>
                  <a:schemeClr val="tx1"/>
                </a:solidFill>
              </a:rPr>
              <a:t> E.А.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1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9AB04-71B3-4DD1-8F8C-EBA4BB30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968FE4-317E-438A-AF10-2CE1DC678956}"/>
              </a:ext>
            </a:extLst>
          </p:cNvPr>
          <p:cNvSpPr/>
          <p:nvPr/>
        </p:nvSpPr>
        <p:spPr>
          <a:xfrm>
            <a:off x="262597" y="1997839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0026A4-CAD3-4954-836E-B0AB8507D07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2597" y="1997839"/>
            <a:ext cx="105083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состоит из двух базовых абстракций в пространстве имен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начиная с .NET 4.0, а именно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System.IObserver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System.IObservable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видно из названия, это реализация паттерна «наблюдатель»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В данной реализации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IObservable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выступает как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очевидно, что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IObserver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наблюдатель, который может подписываться на изменения. В платформе .NET уже есть реализация наблюдателя в виде событий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Как уже упоминалось,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последовательность событий, и само собой разумеется, что это можно сделать с помощью ивентов. Способы работы с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отличаются, но об этом немного позже. </a:t>
            </a:r>
          </a:p>
        </p:txBody>
      </p:sp>
    </p:spTree>
    <p:extLst>
      <p:ext uri="{BB962C8B-B14F-4D97-AF65-F5344CB8AC3E}">
        <p14:creationId xmlns:p14="http://schemas.microsoft.com/office/powerpoint/2010/main" val="41964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08BE0-B2FB-4B75-9826-4E4873E7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IObserver</a:t>
            </a:r>
            <a:r>
              <a:rPr lang="en-US" dirty="0"/>
              <a:t> &lt;in </a:t>
            </a:r>
            <a:r>
              <a:rPr lang="ru-RU" dirty="0"/>
              <a:t>Т&gt;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CDA48D-6366-441C-8A77-E01C9963CF8D}"/>
              </a:ext>
            </a:extLst>
          </p:cNvPr>
          <p:cNvSpPr/>
          <p:nvPr/>
        </p:nvSpPr>
        <p:spPr>
          <a:xfrm>
            <a:off x="829994" y="1443841"/>
            <a:ext cx="9664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Предоставляет механизм получения уведомлений. Интерфейс объявляет три метода: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OnNext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 — предоставляет следующий элемент в последовательности.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OnError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 — позволяет передать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Exception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адекватно его обработать. Подразумевается, что после этого сообщения последовательность заканчивается и наблюдателям больше не нужно следить за изменениями.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OnCompleated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 — сообщается, что последовательность закончилась и больше не будет новых сообщений, не нужно их ожидать.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7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540B7-97A8-4ED3-8852-DD40F78F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IObservable</a:t>
            </a:r>
            <a:r>
              <a:rPr lang="ru-RU" dirty="0"/>
              <a:t>&lt;</a:t>
            </a:r>
            <a:r>
              <a:rPr lang="ru-RU" dirty="0" err="1"/>
              <a:t>out</a:t>
            </a:r>
            <a:r>
              <a:rPr lang="ru-RU" dirty="0"/>
              <a:t> Т&gt;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F5E8351-AA2A-471D-B03F-54B672BC5AD6}"/>
              </a:ext>
            </a:extLst>
          </p:cNvPr>
          <p:cNvSpPr/>
          <p:nvPr/>
        </p:nvSpPr>
        <p:spPr>
          <a:xfrm>
            <a:off x="232512" y="1502688"/>
            <a:ext cx="66325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 уведомления и позволяет подписываться наблюдателям. Объявляет один метод: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IDisposable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Subscribe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IObserver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&lt;Т&gt;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observer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 — принимает наблюдателя (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IObserver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параметром и подписывает его на сообщения. Обратите внимание, что метод возвращает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IDisposable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 помощью чего можно потом вызывать метод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Dispose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тем самым отписав и уничтожив наблюдателя.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мы захотим реализовать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IObservable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то нужно будет помимо метода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Subscribe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также реализовать логику, которая может отправлять новые сообщения, ошибки или сообщать об окончании последовательности. Получается, что также нужно будет реализовать интерфейс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IObservable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для таких целей можно использовать тип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Subject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Но чтобы его использовать, нужно будет с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установить дополнительную библиотеку (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Install-Package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Rx-Mail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которая также предоставляет дополнительные расширения и возможность использовать LINQ.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05554-0D0B-451A-BA97-39A9880375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4" y="1631853"/>
            <a:ext cx="4923692" cy="47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F5D04-23C5-4532-A9D0-F1A11808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ReplaySubject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A339FA-658E-4C2E-AE36-75A1CF1331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17" y="2211705"/>
            <a:ext cx="5898951" cy="351384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DF9F40-2444-4272-96F3-683D0A273173}"/>
              </a:ext>
            </a:extLst>
          </p:cNvPr>
          <p:cNvSpPr/>
          <p:nvPr/>
        </p:nvSpPr>
        <p:spPr>
          <a:xfrm>
            <a:off x="4482905" y="2211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ReplaySubject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поставляет все элементы последовательности независимо от того, когда был подписан наблюдатель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5E24C-2880-413F-BD62-B7A50E48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21E808-DCEE-4F4D-A92D-037FA46867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18" y="2096086"/>
            <a:ext cx="6275876" cy="389675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5D08A4-7E95-42C8-A37F-36D784595735}"/>
              </a:ext>
            </a:extLst>
          </p:cNvPr>
          <p:cNvSpPr/>
          <p:nvPr/>
        </p:nvSpPr>
        <p:spPr>
          <a:xfrm>
            <a:off x="4182794" y="2303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BehaviorSubject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не может быть пустым, всегда содержит в себе элемент, но только последний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CE404-FB76-4769-8C50-43D4B56D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AsyncSubject</a:t>
            </a: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144D6F-F9CE-4927-9B42-B59A53F006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67" y="2334454"/>
            <a:ext cx="5080387" cy="391394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BA310B-D514-4041-8A05-20DC1E060EC5}"/>
              </a:ext>
            </a:extLst>
          </p:cNvPr>
          <p:cNvSpPr/>
          <p:nvPr/>
        </p:nvSpPr>
        <p:spPr>
          <a:xfrm>
            <a:off x="4328160" y="23344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AsyncSubject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также возвращает только последнее значение, но, в отличие от остальных реализаций, данные будут публиковаться при вызове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OnCompleated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98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BC689-B3A7-43BB-9DB2-8059CD74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2A878D-3705-42A1-B34D-C90083764B44}"/>
              </a:ext>
            </a:extLst>
          </p:cNvPr>
          <p:cNvSpPr/>
          <p:nvPr/>
        </p:nvSpPr>
        <p:spPr>
          <a:xfrm>
            <a:off x="558018" y="1930400"/>
            <a:ext cx="7221415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IObservable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 классы, в которых можно делать все, что хочешь. Методы, которые объявляет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IObserver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позволяют более корректно управлять последовательностью.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сообщить, что последовательность закончилась и тем самым сделать последние нужные действия и отписаться. Есть возможность управлять ошибками.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ивентах чтобы отписаться, нужно сохранить наблюдателя в какой-то переменной и как-то ими управлять. В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метод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возвращает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IDisposable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ему можно просто вызвать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Dispose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чтобы отписаться.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B32AC-405F-41A5-9BBC-D880734E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F0412D-2A08-4CAE-99B0-ED219EF34589}"/>
              </a:ext>
            </a:extLst>
          </p:cNvPr>
          <p:cNvSpPr/>
          <p:nvPr/>
        </p:nvSpPr>
        <p:spPr>
          <a:xfrm>
            <a:off x="520505" y="1630020"/>
            <a:ext cx="9692640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отдельные модули, которые будут следить за состоянием системы и реагировать на него. Каждая часть системы будет полностью независима, так как она не знает ничего об остальных модулях. Наблюдатели ожидают изменения последовательности, а ей, в свою очередь, все равно, кто наблюдает за ее изменениями. Тем самым достигается связанность модулей.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имеет смысл применять для обработки UI-событий, доменных событий, изменений окружающей среды, изменений на сторонних сервисах (RSS,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т.д.).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 предоставляет возможность преобразовывать события в 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IObservable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позволяет интегрироваться в систему.</a:t>
            </a:r>
            <a:b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отличный инструмент, который позволяет создавать реактивные системы, но это не означает, что нужно все бросить и начать писать в этом стиле. Главное — всегда использовать серое вещество!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924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176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Аспект</vt:lpstr>
      <vt:lpstr>Тема: «Реактивное расширение Rx.Net»</vt:lpstr>
      <vt:lpstr>Введение </vt:lpstr>
      <vt:lpstr>IObserver &lt;in Т&gt; </vt:lpstr>
      <vt:lpstr>IObservable&lt;out Т&gt; </vt:lpstr>
      <vt:lpstr>ReplaySubject </vt:lpstr>
      <vt:lpstr>BehaviorSubject </vt:lpstr>
      <vt:lpstr>AsyncSubject</vt:lpstr>
      <vt:lpstr>Преимущества</vt:lpstr>
      <vt:lpstr>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«Реактивное расширение Rx.Net»</dc:title>
  <dc:creator>Алексей Федоров</dc:creator>
  <cp:lastModifiedBy>Алексей Федоров</cp:lastModifiedBy>
  <cp:revision>3</cp:revision>
  <dcterms:created xsi:type="dcterms:W3CDTF">2020-06-01T18:28:41Z</dcterms:created>
  <dcterms:modified xsi:type="dcterms:W3CDTF">2020-06-01T18:56:26Z</dcterms:modified>
</cp:coreProperties>
</file>