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53A1-F8AB-4BCC-80FA-B5D70ECBD2B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48D2E-1895-4CAC-992B-611FAC4DC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6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4938-F86C-4F9B-A4D8-10286C8009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9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14938-F86C-4F9B-A4D8-10286C8009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3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8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9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2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8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6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4F71-F53E-40C4-B941-BB7E44B3A51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12E8-003A-45E7-AA95-B46F515A2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0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7C6B-1948-451A-9925-F5835FAB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028" y="2885104"/>
            <a:ext cx="9553184" cy="249476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АНАЛИЗ ВИДЕО В РЕЖИМЕ РЕАЛЬНОГО ВРЕМЕНИ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ДЛЯ ВЫЯВЛЕНИЯ ВООРУЖЕННЫХ ЛЮДЕЙ С ПРИМЕНЕНИЕМ МАШИННОГО ЗРЕНИЯ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320" y="4408629"/>
            <a:ext cx="9144000" cy="2599979"/>
          </a:xfrm>
        </p:spPr>
        <p:txBody>
          <a:bodyPr/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группы ДИТ15   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Шевченко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В. Д.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доктор технических наук, доцент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Ханова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А. 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6353" cy="25563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12720" y="228599"/>
            <a:ext cx="6885284" cy="23277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Федеральное </a:t>
            </a:r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«Астраханский государственный университет</a:t>
            </a:r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»</a:t>
            </a:r>
            <a:endParaRPr lang="ru-RU" sz="2000" dirty="0">
              <a:latin typeface="Times New Roman" pitchFamily="18" charset="0"/>
              <a:ea typeface="Roboto Slab" panose="020B0604020202020204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кафедра информационной безопасности</a:t>
            </a:r>
            <a:r>
              <a:rPr lang="en-US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и цифровых технологий</a:t>
            </a:r>
            <a:endParaRPr lang="ru-RU" sz="2000" dirty="0">
              <a:latin typeface="Times New Roman" pitchFamily="18" charset="0"/>
              <a:ea typeface="Roboto Slab" panose="020B060402020202020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680" y="6202680"/>
            <a:ext cx="321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Астрахань, 2021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https://sun9-70.userapi.com/impf/c855720/v855720641/67b62/xmEi1YSpJYM.jpg?size=2431x2160&amp;quality=96&amp;sign=dc0b41be303b7b2789159216ddb6f769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4459"/>
            <a:ext cx="2695575" cy="255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24111"/>
            <a:ext cx="10515600" cy="17254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Вооруженные ограбления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Участились случаи </a:t>
            </a:r>
            <a:r>
              <a:rPr lang="ru-RU" dirty="0" err="1" smtClean="0"/>
              <a:t>скулшутинга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20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582" y="1559294"/>
            <a:ext cx="11555027" cy="516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Цель: повышение эффективности поиска оружия на кадрах видео путем автоматизации анализа видеопотока для выявления вооруженных людей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предметную область</a:t>
            </a:r>
          </a:p>
          <a:p>
            <a:r>
              <a:rPr lang="ru-RU" dirty="0" smtClean="0"/>
              <a:t>Провести анализ методов по поиску объектов на видеопотоке и выбрать лучший</a:t>
            </a:r>
          </a:p>
          <a:p>
            <a:r>
              <a:rPr lang="ru-RU" dirty="0" smtClean="0"/>
              <a:t>Собрать набор данных из изображений с оружием и аннотаций к ним</a:t>
            </a:r>
          </a:p>
          <a:p>
            <a:r>
              <a:rPr lang="ru-RU" dirty="0" smtClean="0"/>
              <a:t>Разработать программное обеспечение, автоматизирующее  поиск оружия на видеопотоке</a:t>
            </a:r>
          </a:p>
          <a:p>
            <a:r>
              <a:rPr lang="ru-RU" dirty="0" smtClean="0"/>
              <a:t>Провести </a:t>
            </a:r>
            <a:r>
              <a:rPr lang="ru-RU" dirty="0"/>
              <a:t>расчет экономической части и эргономики дипломного </a:t>
            </a:r>
            <a:r>
              <a:rPr lang="ru-RU" dirty="0" smtClean="0"/>
              <a:t>проекта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32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D7C6B-1948-451A-9925-F5835FAB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028" y="2885104"/>
            <a:ext cx="9553184" cy="249476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АНАЛИЗ ВИДЕО В РЕЖИМЕ РЕАЛЬНОГО ВРЕМЕНИ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ДЛЯ ВЫЯВЛЕНИЯ ВООРУЖЕННЫХ ЛЮДЕЙ С ПРИМЕНЕНИЕМ МАШИННОГО ЗРЕНИЯ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320" y="4408629"/>
            <a:ext cx="9144000" cy="2599979"/>
          </a:xfrm>
        </p:spPr>
        <p:txBody>
          <a:bodyPr/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группы ДИТ15   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Шевченко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В. Д.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доктор технических наук, доцент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Ханова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А. 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6353" cy="255635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12720" y="228599"/>
            <a:ext cx="6885284" cy="23277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Федеральное </a:t>
            </a:r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«Астраханский государственный университет</a:t>
            </a:r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»</a:t>
            </a:r>
            <a:endParaRPr lang="ru-RU" sz="2000" dirty="0">
              <a:latin typeface="Times New Roman" pitchFamily="18" charset="0"/>
              <a:ea typeface="Roboto Slab" panose="020B0604020202020204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кафедра информационной безопасности</a:t>
            </a:r>
            <a:r>
              <a:rPr lang="en-US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Roboto Slab" panose="020B0604020202020204" charset="0"/>
                <a:cs typeface="Times New Roman" pitchFamily="18" charset="0"/>
              </a:rPr>
              <a:t>и цифровых технологий</a:t>
            </a:r>
            <a:endParaRPr lang="ru-RU" sz="2000" dirty="0">
              <a:latin typeface="Times New Roman" pitchFamily="18" charset="0"/>
              <a:ea typeface="Roboto Slab" panose="020B060402020202020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680" y="6202680"/>
            <a:ext cx="321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Астрахань, 2021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https://sun9-70.userapi.com/impf/c855720/v855720641/67b62/xmEi1YSpJYM.jpg?size=2431x2160&amp;quality=96&amp;sign=dc0b41be303b7b2789159216ddb6f769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4459"/>
            <a:ext cx="2695575" cy="255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176</Words>
  <Application>Microsoft Office PowerPoint</Application>
  <PresentationFormat>Широкоэкранный</PresentationFormat>
  <Paragraphs>39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 Slab</vt:lpstr>
      <vt:lpstr>Times New Roman</vt:lpstr>
      <vt:lpstr>Тема Office</vt:lpstr>
      <vt:lpstr>АНАЛИЗ ВИДЕО В РЕЖИМЕ РЕАЛЬНОГО ВРЕМЕНИ ДЛЯ ВЫЯВЛЕНИЯ ВООРУЖЕННЫХ ЛЮДЕЙ С ПРИМЕНЕНИЕМ МАШИННОГО ЗРЕНИЯ  </vt:lpstr>
      <vt:lpstr>Актуальность</vt:lpstr>
      <vt:lpstr>Цель и задачи</vt:lpstr>
      <vt:lpstr>АНАЛИЗ ВИДЕО В РЕЖИМЕ РЕАЛЬНОГО ВРЕМЕНИ ДЛЯ ВЫЯВЛЕНИЯ ВООРУЖЕННЫХ ЛЮДЕЙ С ПРИМЕНЕНИЕМ МАШИННОГО ЗРЕНИЯ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ВИДЕО В РЕЖИМЕ РЕАЛЬНОГО ВРЕМЕНИ ДЛЯ ВЫЯВЛЕНИЯ ВООРУЖЕННЫХ ЛЮДЕЙ С ПРИМЕНЕНИЕМ МАШИННОГО ЗРЕНИЯ</dc:title>
  <dc:creator>Viktor Shevhenko</dc:creator>
  <cp:lastModifiedBy>Viktor Shevhenko</cp:lastModifiedBy>
  <cp:revision>5</cp:revision>
  <dcterms:created xsi:type="dcterms:W3CDTF">2021-10-23T09:16:39Z</dcterms:created>
  <dcterms:modified xsi:type="dcterms:W3CDTF">2021-10-23T09:58:19Z</dcterms:modified>
</cp:coreProperties>
</file>