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70" r:id="rId12"/>
    <p:sldId id="272" r:id="rId13"/>
    <p:sldId id="278" r:id="rId14"/>
    <p:sldId id="273" r:id="rId15"/>
    <p:sldId id="274" r:id="rId16"/>
    <p:sldId id="276" r:id="rId17"/>
    <p:sldId id="275" r:id="rId18"/>
    <p:sldId id="264" r:id="rId19"/>
    <p:sldId id="265" r:id="rId20"/>
    <p:sldId id="266" r:id="rId21"/>
    <p:sldId id="267" r:id="rId22"/>
    <p:sldId id="268" r:id="rId23"/>
    <p:sldId id="269" r:id="rId24"/>
    <p:sldId id="277" r:id="rId25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61" autoAdjust="0"/>
  </p:normalViewPr>
  <p:slideViewPr>
    <p:cSldViewPr snapToGrid="0">
      <p:cViewPr varScale="1">
        <p:scale>
          <a:sx n="84" d="100"/>
          <a:sy n="84" d="100"/>
        </p:scale>
        <p:origin x="12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59EAA-D3A6-4B92-B196-3FDEC492586D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3067D-23BD-4D31-A8A9-DF03617B1C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54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3067D-23BD-4D31-A8A9-DF03617B1CE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893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3067D-23BD-4D31-A8A9-DF03617B1CE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932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3067D-23BD-4D31-A8A9-DF03617B1CE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326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3067D-23BD-4D31-A8A9-DF03617B1CE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687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78982-8C05-4416-4A1B-323453DD1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0283D04-683A-F785-8ADD-0D1FC56952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61A6F0D-32E5-D0D8-39DD-C384ECCD8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F2A355-F262-CA93-E878-060F28798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3067D-23BD-4D31-A8A9-DF03617B1CE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642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3067D-23BD-4D31-A8A9-DF03617B1CE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641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3067D-23BD-4D31-A8A9-DF03617B1CE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781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ko-KR" sz="18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1800" b="0" strike="noStrike" spc="-1">
                <a:latin typeface="Noto Sans CJK KR"/>
              </a:rPr>
              <a:t>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1800" b="0" strike="noStrike" spc="-1">
                <a:latin typeface="Noto Sans CJK KR"/>
              </a:rPr>
              <a:t>개요 텍스트의 서식을 편집하려면 클릭하십시오</a:t>
            </a:r>
            <a:endParaRPr lang="en-US" sz="18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Noto Sans CJK KR"/>
              </a:rPr>
              <a:t>2</a:t>
            </a:r>
            <a:r>
              <a:rPr lang="ko-KR" sz="1800" b="0" strike="noStrike" spc="-1">
                <a:latin typeface="Noto Sans CJK KR"/>
              </a:rPr>
              <a:t>번째 개요 수준</a:t>
            </a:r>
            <a:endParaRPr lang="en-US" sz="1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Noto Sans CJK KR"/>
              </a:rPr>
              <a:t>3</a:t>
            </a:r>
            <a:r>
              <a:rPr lang="ko-KR" sz="1800" b="0" strike="noStrike" spc="-1">
                <a:latin typeface="Noto Sans CJK KR"/>
              </a:rPr>
              <a:t>번째 개요 수준</a:t>
            </a:r>
            <a:endParaRPr lang="en-US" sz="18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Noto Sans CJK KR"/>
              </a:rPr>
              <a:t>4</a:t>
            </a:r>
            <a:r>
              <a:rPr lang="ko-KR" sz="1800" b="0" strike="noStrike" spc="-1">
                <a:latin typeface="Noto Sans CJK KR"/>
              </a:rPr>
              <a:t>번째 개요 수준</a:t>
            </a:r>
            <a:endParaRPr lang="en-US" sz="18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Noto Sans CJK KR"/>
              </a:rPr>
              <a:t>5</a:t>
            </a:r>
            <a:r>
              <a:rPr lang="ko-KR" sz="1800" b="0" strike="noStrike" spc="-1">
                <a:latin typeface="Noto Sans CJK KR"/>
              </a:rPr>
              <a:t>번째 개요 수준</a:t>
            </a:r>
            <a:endParaRPr lang="en-US" sz="18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Noto Sans CJK KR"/>
              </a:rPr>
              <a:t>6</a:t>
            </a:r>
            <a:r>
              <a:rPr lang="ko-KR" sz="1800" b="0" strike="noStrike" spc="-1">
                <a:latin typeface="Noto Sans CJK KR"/>
              </a:rPr>
              <a:t>번째 개요 수준</a:t>
            </a:r>
            <a:endParaRPr lang="en-US" sz="18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Noto Sans CJK KR"/>
              </a:rPr>
              <a:t>7</a:t>
            </a:r>
            <a:r>
              <a:rPr lang="ko-KR" sz="1800" b="0" strike="noStrike" spc="-1">
                <a:latin typeface="Noto Sans CJK KR"/>
              </a:rPr>
              <a:t>번째 개요 수준</a:t>
            </a:r>
            <a:endParaRPr lang="en-US" sz="18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ko-KR" sz="44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4400" b="0" strike="noStrike" spc="-1">
                <a:latin typeface="Noto Sans CJK KR"/>
              </a:rPr>
              <a:t>.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8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1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8.png"/><Relationship Id="rId7" Type="http://schemas.openxmlformats.org/officeDocument/2006/relationships/image" Target="../media/image3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래픽 40"/>
          <p:cNvPicPr/>
          <p:nvPr/>
        </p:nvPicPr>
        <p:blipFill>
          <a:blip r:embed="rId2"/>
          <a:stretch/>
        </p:blipFill>
        <p:spPr>
          <a:xfrm>
            <a:off x="-173520" y="0"/>
            <a:ext cx="12189240" cy="6855120"/>
          </a:xfrm>
          <a:prstGeom prst="rect">
            <a:avLst/>
          </a:prstGeom>
          <a:ln w="0">
            <a:noFill/>
          </a:ln>
        </p:spPr>
      </p:pic>
      <p:pic>
        <p:nvPicPr>
          <p:cNvPr id="77" name="그래픽 88"/>
          <p:cNvPicPr/>
          <p:nvPr/>
        </p:nvPicPr>
        <p:blipFill>
          <a:blip r:embed="rId3"/>
          <a:srcRect t="37984" r="48351"/>
          <a:stretch/>
        </p:blipFill>
        <p:spPr>
          <a:xfrm>
            <a:off x="10333440" y="0"/>
            <a:ext cx="1855440" cy="2167560"/>
          </a:xfrm>
          <a:prstGeom prst="rect">
            <a:avLst/>
          </a:prstGeom>
          <a:ln w="0">
            <a:noFill/>
          </a:ln>
        </p:spPr>
      </p:pic>
      <p:grpSp>
        <p:nvGrpSpPr>
          <p:cNvPr id="78" name="그룹 2"/>
          <p:cNvGrpSpPr/>
          <p:nvPr/>
        </p:nvGrpSpPr>
        <p:grpSpPr>
          <a:xfrm>
            <a:off x="4511880" y="1154520"/>
            <a:ext cx="7763400" cy="3043080"/>
            <a:chOff x="4511880" y="1154520"/>
            <a:chExt cx="7763400" cy="3043080"/>
          </a:xfrm>
        </p:grpSpPr>
        <p:sp>
          <p:nvSpPr>
            <p:cNvPr id="79" name="TextBox 3"/>
            <p:cNvSpPr/>
            <p:nvPr/>
          </p:nvSpPr>
          <p:spPr>
            <a:xfrm>
              <a:off x="4572360" y="1154520"/>
              <a:ext cx="66560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0" strike="noStrike" spc="-1">
                  <a:solidFill>
                    <a:srgbClr val="404040"/>
                  </a:solidFill>
                  <a:latin typeface="맑은 고딕"/>
                  <a:ea typeface="DejaVu Sans"/>
                </a:rPr>
                <a:t>[</a:t>
              </a:r>
              <a:r>
                <a:rPr lang="ko-KR" sz="1800" b="0" strike="noStrike" spc="-1">
                  <a:solidFill>
                    <a:srgbClr val="404040"/>
                  </a:solidFill>
                  <a:latin typeface="맑은 고딕"/>
                  <a:ea typeface="DejaVu Sans"/>
                </a:rPr>
                <a:t>두산로보틱스</a:t>
              </a:r>
              <a:r>
                <a:rPr lang="en-US" sz="1800" b="0" strike="noStrike" spc="-1">
                  <a:solidFill>
                    <a:srgbClr val="404040"/>
                  </a:solidFill>
                  <a:latin typeface="맑은 고딕"/>
                  <a:ea typeface="DejaVu Sans"/>
                </a:rPr>
                <a:t>] </a:t>
              </a:r>
              <a:r>
                <a:rPr lang="ko-KR" sz="1800" b="0" strike="noStrike" spc="-1">
                  <a:solidFill>
                    <a:srgbClr val="404040"/>
                  </a:solidFill>
                  <a:latin typeface="맑은 고딕"/>
                  <a:ea typeface="DejaVu Sans"/>
                </a:rPr>
                <a:t>지능형 로보틱스 엔지니어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80" name="TextBox 9"/>
            <p:cNvSpPr/>
            <p:nvPr/>
          </p:nvSpPr>
          <p:spPr>
            <a:xfrm>
              <a:off x="4511880" y="1593720"/>
              <a:ext cx="7763400" cy="2603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4800" b="0" strike="noStrike" spc="-1" dirty="0">
                  <a:solidFill>
                    <a:srgbClr val="404040"/>
                  </a:solidFill>
                  <a:latin typeface="Noto Sans CJK KR"/>
                  <a:ea typeface="DejaVu Sans"/>
                </a:rPr>
                <a:t>도로 표지판 인식 기반 </a:t>
              </a:r>
              <a:endParaRPr lang="en-US" sz="4800" b="0" strike="noStrike" spc="-1" dirty="0">
                <a:latin typeface="Noto Sans CJK KR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ko-KR" sz="4800" b="0" strike="noStrike" spc="-1" dirty="0">
                  <a:solidFill>
                    <a:srgbClr val="404040"/>
                  </a:solidFill>
                  <a:latin typeface="Noto Sans CJK KR"/>
                  <a:ea typeface="DejaVu Sans"/>
                </a:rPr>
                <a:t>자율 주행 로봇</a:t>
              </a:r>
              <a:endParaRPr lang="en-US" sz="4800" b="0" strike="noStrike" spc="-1" dirty="0">
                <a:latin typeface="Noto Sans CJK KR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500" b="0" strike="noStrike" spc="-1" dirty="0">
                  <a:solidFill>
                    <a:srgbClr val="404040"/>
                  </a:solidFill>
                  <a:latin typeface="Noto Sans CJK KR"/>
                  <a:ea typeface="DejaVu Sans"/>
                </a:rPr>
                <a:t> </a:t>
              </a:r>
              <a:endParaRPr lang="en-US" sz="500" b="0" strike="noStrike" spc="-1" dirty="0">
                <a:latin typeface="Noto Sans CJK KR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0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br>
                <a:rPr sz="3000" dirty="0"/>
              </a:br>
              <a:r>
                <a:rPr lang="en-US" sz="3000" b="1" strike="noStrike" spc="-1" dirty="0">
                  <a:solidFill>
                    <a:srgbClr val="404040"/>
                  </a:solidFill>
                  <a:latin typeface="Noto Sans CJK KR"/>
                  <a:ea typeface="DejaVu Sans"/>
                </a:rPr>
                <a:t>(</a:t>
              </a:r>
              <a:r>
                <a:rPr lang="ko-KR" sz="3000" b="1" strike="noStrike" spc="-1" dirty="0">
                  <a:solidFill>
                    <a:srgbClr val="404040"/>
                  </a:solidFill>
                  <a:latin typeface="Noto Sans CJK KR"/>
                  <a:ea typeface="DejaVu Sans"/>
                </a:rPr>
                <a:t>협동</a:t>
              </a:r>
              <a:r>
                <a:rPr lang="en-US" sz="3000" b="1" strike="noStrike" spc="-1" dirty="0">
                  <a:solidFill>
                    <a:srgbClr val="404040"/>
                  </a:solidFill>
                  <a:latin typeface="Noto Sans CJK KR"/>
                  <a:ea typeface="DejaVu Sans"/>
                </a:rPr>
                <a:t>3) </a:t>
              </a:r>
              <a:r>
                <a:rPr lang="ko-KR" sz="3000" b="1" strike="noStrike" spc="-1" dirty="0">
                  <a:solidFill>
                    <a:srgbClr val="404040"/>
                  </a:solidFill>
                  <a:latin typeface="Noto Sans CJK KR"/>
                  <a:ea typeface="DejaVu Sans"/>
                </a:rPr>
                <a:t>디지털 트윈 기반 서비스 로봇 운영 시스템 구성</a:t>
              </a:r>
              <a:endParaRPr lang="en-US" sz="3000" b="0" strike="noStrike" spc="-1" dirty="0">
                <a:latin typeface="Noto Sans CJK KR"/>
              </a:endParaRPr>
            </a:p>
          </p:txBody>
        </p:sp>
      </p:grpSp>
      <p:sp>
        <p:nvSpPr>
          <p:cNvPr id="81" name="TextBox 10"/>
          <p:cNvSpPr/>
          <p:nvPr/>
        </p:nvSpPr>
        <p:spPr>
          <a:xfrm>
            <a:off x="0" y="0"/>
            <a:ext cx="12189240" cy="42804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1" strike="noStrike" spc="579">
                <a:solidFill>
                  <a:srgbClr val="3378C8"/>
                </a:solidFill>
                <a:latin typeface="맑은 고딕"/>
                <a:ea typeface="맑은 고딕"/>
              </a:rPr>
              <a:t>K-Digital Training</a:t>
            </a:r>
            <a:endParaRPr lang="en-US" sz="1600" b="0" strike="noStrike" spc="-1">
              <a:latin typeface="Noto Sans CJK KR"/>
            </a:endParaRPr>
          </a:p>
        </p:txBody>
      </p:sp>
      <p:pic>
        <p:nvPicPr>
          <p:cNvPr id="82" name="그래픽 82"/>
          <p:cNvPicPr/>
          <p:nvPr/>
        </p:nvPicPr>
        <p:blipFill>
          <a:blip r:embed="rId4"/>
          <a:stretch/>
        </p:blipFill>
        <p:spPr>
          <a:xfrm>
            <a:off x="-160200" y="3915000"/>
            <a:ext cx="7467120" cy="3679920"/>
          </a:xfrm>
          <a:prstGeom prst="rect">
            <a:avLst/>
          </a:prstGeom>
          <a:ln w="0">
            <a:noFill/>
          </a:ln>
        </p:spPr>
      </p:pic>
      <p:pic>
        <p:nvPicPr>
          <p:cNvPr id="83" name="그래픽 34"/>
          <p:cNvPicPr/>
          <p:nvPr/>
        </p:nvPicPr>
        <p:blipFill>
          <a:blip r:embed="rId5"/>
          <a:srcRect l="21661" b="17379"/>
          <a:stretch/>
        </p:blipFill>
        <p:spPr>
          <a:xfrm>
            <a:off x="0" y="1229760"/>
            <a:ext cx="6613560" cy="5638320"/>
          </a:xfrm>
          <a:prstGeom prst="rect">
            <a:avLst/>
          </a:prstGeom>
          <a:ln w="0">
            <a:noFill/>
          </a:ln>
        </p:spPr>
      </p:pic>
      <p:grpSp>
        <p:nvGrpSpPr>
          <p:cNvPr id="84" name="그룹 46"/>
          <p:cNvGrpSpPr/>
          <p:nvPr/>
        </p:nvGrpSpPr>
        <p:grpSpPr>
          <a:xfrm>
            <a:off x="396360" y="2177280"/>
            <a:ext cx="1044360" cy="1044720"/>
            <a:chOff x="396360" y="2177280"/>
            <a:chExt cx="1044360" cy="1044720"/>
          </a:xfrm>
        </p:grpSpPr>
        <p:sp>
          <p:nvSpPr>
            <p:cNvPr id="85" name="자유형: 도형 44"/>
            <p:cNvSpPr/>
            <p:nvPr/>
          </p:nvSpPr>
          <p:spPr>
            <a:xfrm>
              <a:off x="396360" y="2177280"/>
              <a:ext cx="1044360" cy="1044720"/>
            </a:xfrm>
            <a:custGeom>
              <a:avLst/>
              <a:gdLst/>
              <a:ahLst/>
              <a:cxnLst/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1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86" name="자유형: 도형 45"/>
            <p:cNvSpPr/>
            <p:nvPr/>
          </p:nvSpPr>
          <p:spPr>
            <a:xfrm>
              <a:off x="720720" y="2502000"/>
              <a:ext cx="394920" cy="394920"/>
            </a:xfrm>
            <a:custGeom>
              <a:avLst/>
              <a:gdLst/>
              <a:ahLst/>
              <a:cxnLst/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12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87" name="그래픽 80"/>
          <p:cNvPicPr/>
          <p:nvPr/>
        </p:nvPicPr>
        <p:blipFill>
          <a:blip r:embed="rId6"/>
          <a:stretch/>
        </p:blipFill>
        <p:spPr>
          <a:xfrm>
            <a:off x="4528800" y="5509080"/>
            <a:ext cx="333000" cy="333000"/>
          </a:xfrm>
          <a:prstGeom prst="rect">
            <a:avLst/>
          </a:prstGeom>
          <a:ln w="0">
            <a:noFill/>
          </a:ln>
        </p:spPr>
      </p:pic>
      <p:pic>
        <p:nvPicPr>
          <p:cNvPr id="88" name="그래픽 84"/>
          <p:cNvPicPr/>
          <p:nvPr/>
        </p:nvPicPr>
        <p:blipFill>
          <a:blip r:embed="rId7"/>
          <a:stretch/>
        </p:blipFill>
        <p:spPr>
          <a:xfrm>
            <a:off x="920160" y="5818680"/>
            <a:ext cx="318600" cy="318600"/>
          </a:xfrm>
          <a:prstGeom prst="rect">
            <a:avLst/>
          </a:prstGeom>
          <a:ln w="0">
            <a:noFill/>
          </a:ln>
        </p:spPr>
      </p:pic>
      <p:grpSp>
        <p:nvGrpSpPr>
          <p:cNvPr id="89" name="그룹 4"/>
          <p:cNvGrpSpPr/>
          <p:nvPr/>
        </p:nvGrpSpPr>
        <p:grpSpPr>
          <a:xfrm>
            <a:off x="6782400" y="3957120"/>
            <a:ext cx="5291280" cy="1693080"/>
            <a:chOff x="6782400" y="3957120"/>
            <a:chExt cx="5291280" cy="1693080"/>
          </a:xfrm>
        </p:grpSpPr>
        <p:pic>
          <p:nvPicPr>
            <p:cNvPr id="90" name="그래픽 90"/>
            <p:cNvPicPr/>
            <p:nvPr/>
          </p:nvPicPr>
          <p:blipFill>
            <a:blip r:embed="rId8"/>
            <a:stretch/>
          </p:blipFill>
          <p:spPr>
            <a:xfrm rot="10800000" flipH="1">
              <a:off x="6782400" y="3957120"/>
              <a:ext cx="1661040" cy="702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1" name="TextBox 1"/>
            <p:cNvSpPr/>
            <p:nvPr/>
          </p:nvSpPr>
          <p:spPr>
            <a:xfrm>
              <a:off x="6918120" y="4028040"/>
              <a:ext cx="5155560" cy="1005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50000"/>
                </a:lnSpc>
                <a:buNone/>
              </a:pPr>
              <a:r>
                <a:rPr lang="en-US" sz="2400" b="1" strike="noStrike" spc="-1">
                  <a:solidFill>
                    <a:srgbClr val="FFFFFF"/>
                  </a:solidFill>
                  <a:latin typeface="맑은 고딕"/>
                  <a:ea typeface="맑은 고딕"/>
                </a:rPr>
                <a:t>     B-4</a:t>
              </a:r>
              <a:r>
                <a:rPr lang="en-US" sz="24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   </a:t>
              </a:r>
              <a:endParaRPr lang="en-US" sz="2400" b="0" strike="noStrike" spc="-1">
                <a:latin typeface="Noto Sans CJK KR"/>
              </a:endParaRPr>
            </a:p>
            <a:p>
              <a:pPr>
                <a:lnSpc>
                  <a:spcPct val="150000"/>
                </a:lnSpc>
                <a:buNone/>
              </a:pP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이세현</a:t>
              </a:r>
              <a:r>
                <a:rPr lang="en-US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, </a:t>
              </a: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강인우</a:t>
              </a:r>
              <a:r>
                <a:rPr lang="en-US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, </a:t>
              </a: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이형연</a:t>
              </a:r>
              <a:endParaRPr lang="en-US" sz="2000" b="0" strike="noStrike" spc="-1">
                <a:latin typeface="Noto Sans CJK KR"/>
              </a:endParaRPr>
            </a:p>
          </p:txBody>
        </p:sp>
        <p:sp>
          <p:nvSpPr>
            <p:cNvPr id="92" name="TextBox 79"/>
            <p:cNvSpPr/>
            <p:nvPr/>
          </p:nvSpPr>
          <p:spPr>
            <a:xfrm>
              <a:off x="6860160" y="5193360"/>
              <a:ext cx="5155560" cy="456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50000"/>
                </a:lnSpc>
                <a:buNone/>
              </a:pPr>
              <a:r>
                <a:rPr lang="en-US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[</a:t>
              </a: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멘토</a:t>
              </a:r>
              <a:r>
                <a:rPr lang="en-US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] </a:t>
              </a: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김루진</a:t>
              </a:r>
              <a:endParaRPr lang="en-US" sz="2000" b="0" strike="noStrike" spc="-1">
                <a:latin typeface="Noto Sans CJK KR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4EF2D-9539-BF3D-8B61-3F5177625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그래픽 9">
            <a:extLst>
              <a:ext uri="{FF2B5EF4-FFF2-40B4-BE49-F238E27FC236}">
                <a16:creationId xmlns:a16="http://schemas.microsoft.com/office/drawing/2014/main" id="{1B26BEB8-6A10-4462-1E45-CF4CBBB8D11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12996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259" name="사각형: 둥근 한쪽 모서리 3">
            <a:extLst>
              <a:ext uri="{FF2B5EF4-FFF2-40B4-BE49-F238E27FC236}">
                <a16:creationId xmlns:a16="http://schemas.microsoft.com/office/drawing/2014/main" id="{3E5186A0-0E57-9E4E-AC1B-B250D998C16E}"/>
              </a:ext>
            </a:extLst>
          </p:cNvPr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0" name="그룹 11">
            <a:extLst>
              <a:ext uri="{FF2B5EF4-FFF2-40B4-BE49-F238E27FC236}">
                <a16:creationId xmlns:a16="http://schemas.microsoft.com/office/drawing/2014/main" id="{A9FDCB26-6A02-ADFD-C7CB-2D5372F2D7E0}"/>
              </a:ext>
            </a:extLst>
          </p:cNvPr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261" name="TextBox 11">
              <a:extLst>
                <a:ext uri="{FF2B5EF4-FFF2-40B4-BE49-F238E27FC236}">
                  <a16:creationId xmlns:a16="http://schemas.microsoft.com/office/drawing/2014/main" id="{4AFAF0CF-E96F-CEBD-EB3F-AEBBC7E8CB86}"/>
                </a:ext>
              </a:extLst>
            </p:cNvPr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62" name="TextBox 13">
              <a:extLst>
                <a:ext uri="{FF2B5EF4-FFF2-40B4-BE49-F238E27FC236}">
                  <a16:creationId xmlns:a16="http://schemas.microsoft.com/office/drawing/2014/main" id="{C48269D8-9F28-AE94-0E2F-CE7EF20B2432}"/>
                </a:ext>
              </a:extLst>
            </p:cNvPr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263" name="TextBox 40">
              <a:extLst>
                <a:ext uri="{FF2B5EF4-FFF2-40B4-BE49-F238E27FC236}">
                  <a16:creationId xmlns:a16="http://schemas.microsoft.com/office/drawing/2014/main" id="{2A41301F-E7E1-F949-A2A9-B76983896953}"/>
                </a:ext>
              </a:extLst>
            </p:cNvPr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264" name="TextBox 41">
            <a:extLst>
              <a:ext uri="{FF2B5EF4-FFF2-40B4-BE49-F238E27FC236}">
                <a16:creationId xmlns:a16="http://schemas.microsoft.com/office/drawing/2014/main" id="{4C24247D-00B6-1CEE-63A3-552696D8BE29}"/>
              </a:ext>
            </a:extLst>
          </p:cNvPr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65" name="TextBox 42">
            <a:extLst>
              <a:ext uri="{FF2B5EF4-FFF2-40B4-BE49-F238E27FC236}">
                <a16:creationId xmlns:a16="http://schemas.microsoft.com/office/drawing/2014/main" id="{59E5EA9D-B575-31AE-EDAC-1E15D5F13DC4}"/>
              </a:ext>
            </a:extLst>
          </p:cNvPr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6" name="그룹 12">
            <a:extLst>
              <a:ext uri="{FF2B5EF4-FFF2-40B4-BE49-F238E27FC236}">
                <a16:creationId xmlns:a16="http://schemas.microsoft.com/office/drawing/2014/main" id="{96BA539F-2670-ECC1-6143-18ED958745F8}"/>
              </a:ext>
            </a:extLst>
          </p:cNvPr>
          <p:cNvGrpSpPr/>
          <p:nvPr/>
        </p:nvGrpSpPr>
        <p:grpSpPr>
          <a:xfrm>
            <a:off x="541800" y="1430280"/>
            <a:ext cx="10523520" cy="367878"/>
            <a:chOff x="541800" y="1430280"/>
            <a:chExt cx="10523520" cy="367878"/>
          </a:xfrm>
        </p:grpSpPr>
        <p:sp>
          <p:nvSpPr>
            <p:cNvPr id="267" name="TextBox 43">
              <a:extLst>
                <a:ext uri="{FF2B5EF4-FFF2-40B4-BE49-F238E27FC236}">
                  <a16:creationId xmlns:a16="http://schemas.microsoft.com/office/drawing/2014/main" id="{6FFB68B9-04BE-B129-AD03-420C651F39FB}"/>
                </a:ext>
              </a:extLst>
            </p:cNvPr>
            <p:cNvSpPr/>
            <p:nvPr/>
          </p:nvSpPr>
          <p:spPr>
            <a:xfrm>
              <a:off x="743760" y="1430280"/>
              <a:ext cx="1032156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1" strike="noStrike" spc="-100" dirty="0">
                  <a:solidFill>
                    <a:srgbClr val="3B3838"/>
                  </a:solidFill>
                  <a:latin typeface="Noto Sans CJK KR"/>
                  <a:ea typeface="DejaVu Sans"/>
                </a:rPr>
                <a:t>상태 다이어 그램</a:t>
              </a:r>
              <a:endParaRPr lang="en-US" sz="1800" b="0" strike="noStrike" spc="-1" dirty="0">
                <a:latin typeface="Noto Sans CJK KR"/>
              </a:endParaRPr>
            </a:p>
          </p:txBody>
        </p:sp>
        <p:sp>
          <p:nvSpPr>
            <p:cNvPr id="268" name="그래픽 10">
              <a:extLst>
                <a:ext uri="{FF2B5EF4-FFF2-40B4-BE49-F238E27FC236}">
                  <a16:creationId xmlns:a16="http://schemas.microsoft.com/office/drawing/2014/main" id="{29B1DFF3-9B76-A8F9-DFCD-9F0C70098A32}"/>
                </a:ext>
              </a:extLst>
            </p:cNvPr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69" name="그림 3">
            <a:extLst>
              <a:ext uri="{FF2B5EF4-FFF2-40B4-BE49-F238E27FC236}">
                <a16:creationId xmlns:a16="http://schemas.microsoft.com/office/drawing/2014/main" id="{14C8106C-7390-BBC2-42B0-DCEE5745E3B4}"/>
              </a:ext>
            </a:extLst>
          </p:cNvPr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pic>
        <p:nvPicPr>
          <p:cNvPr id="5" name="그림 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2218F41-64CD-CB15-D547-2C9C738E29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00" y="2500482"/>
            <a:ext cx="9959449" cy="377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8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EE641-E9C5-41EC-A6EC-44261B90B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그래픽 9">
            <a:extLst>
              <a:ext uri="{FF2B5EF4-FFF2-40B4-BE49-F238E27FC236}">
                <a16:creationId xmlns:a16="http://schemas.microsoft.com/office/drawing/2014/main" id="{27C9C922-95B1-48F4-B65A-843ADCD942C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12996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259" name="사각형: 둥근 한쪽 모서리 3">
            <a:extLst>
              <a:ext uri="{FF2B5EF4-FFF2-40B4-BE49-F238E27FC236}">
                <a16:creationId xmlns:a16="http://schemas.microsoft.com/office/drawing/2014/main" id="{4009194D-B08B-B2C6-F52A-0196A2C98A64}"/>
              </a:ext>
            </a:extLst>
          </p:cNvPr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0" name="그룹 11">
            <a:extLst>
              <a:ext uri="{FF2B5EF4-FFF2-40B4-BE49-F238E27FC236}">
                <a16:creationId xmlns:a16="http://schemas.microsoft.com/office/drawing/2014/main" id="{0A97956E-0936-5257-1F38-29EC2CEA9200}"/>
              </a:ext>
            </a:extLst>
          </p:cNvPr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261" name="TextBox 11">
              <a:extLst>
                <a:ext uri="{FF2B5EF4-FFF2-40B4-BE49-F238E27FC236}">
                  <a16:creationId xmlns:a16="http://schemas.microsoft.com/office/drawing/2014/main" id="{72B80D1E-6695-91D8-8607-A0E3D9FE9D97}"/>
                </a:ext>
              </a:extLst>
            </p:cNvPr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62" name="TextBox 13">
              <a:extLst>
                <a:ext uri="{FF2B5EF4-FFF2-40B4-BE49-F238E27FC236}">
                  <a16:creationId xmlns:a16="http://schemas.microsoft.com/office/drawing/2014/main" id="{8D3EF79A-E973-F354-25F7-F5F0F39D111B}"/>
                </a:ext>
              </a:extLst>
            </p:cNvPr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263" name="TextBox 40">
              <a:extLst>
                <a:ext uri="{FF2B5EF4-FFF2-40B4-BE49-F238E27FC236}">
                  <a16:creationId xmlns:a16="http://schemas.microsoft.com/office/drawing/2014/main" id="{D78E61D5-6201-E898-1FC2-43B2C822BE4A}"/>
                </a:ext>
              </a:extLst>
            </p:cNvPr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264" name="TextBox 41">
            <a:extLst>
              <a:ext uri="{FF2B5EF4-FFF2-40B4-BE49-F238E27FC236}">
                <a16:creationId xmlns:a16="http://schemas.microsoft.com/office/drawing/2014/main" id="{3E8EC622-A8ED-2DCE-D187-8D45D63B3830}"/>
              </a:ext>
            </a:extLst>
          </p:cNvPr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65" name="TextBox 42">
            <a:extLst>
              <a:ext uri="{FF2B5EF4-FFF2-40B4-BE49-F238E27FC236}">
                <a16:creationId xmlns:a16="http://schemas.microsoft.com/office/drawing/2014/main" id="{3FB5DB94-F608-7D62-9271-17A8E2163162}"/>
              </a:ext>
            </a:extLst>
          </p:cNvPr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6" name="그룹 12">
            <a:extLst>
              <a:ext uri="{FF2B5EF4-FFF2-40B4-BE49-F238E27FC236}">
                <a16:creationId xmlns:a16="http://schemas.microsoft.com/office/drawing/2014/main" id="{7CFCDAAC-124F-BD1C-449F-A2910D38095C}"/>
              </a:ext>
            </a:extLst>
          </p:cNvPr>
          <p:cNvGrpSpPr/>
          <p:nvPr/>
        </p:nvGrpSpPr>
        <p:grpSpPr>
          <a:xfrm>
            <a:off x="541800" y="1430280"/>
            <a:ext cx="10523520" cy="367878"/>
            <a:chOff x="541800" y="1430280"/>
            <a:chExt cx="10523520" cy="367878"/>
          </a:xfrm>
        </p:grpSpPr>
        <p:sp>
          <p:nvSpPr>
            <p:cNvPr id="267" name="TextBox 43">
              <a:extLst>
                <a:ext uri="{FF2B5EF4-FFF2-40B4-BE49-F238E27FC236}">
                  <a16:creationId xmlns:a16="http://schemas.microsoft.com/office/drawing/2014/main" id="{5F5B9366-14F7-FECB-0C69-087F6398B883}"/>
                </a:ext>
              </a:extLst>
            </p:cNvPr>
            <p:cNvSpPr/>
            <p:nvPr/>
          </p:nvSpPr>
          <p:spPr>
            <a:xfrm>
              <a:off x="743760" y="1430280"/>
              <a:ext cx="1032156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정지선 및 신호등</a:t>
              </a:r>
              <a:endParaRPr lang="en-US" sz="1800" b="1" strike="noStrike" spc="-1" dirty="0">
                <a:latin typeface="Noto Sans CJK KR"/>
              </a:endParaRPr>
            </a:p>
          </p:txBody>
        </p:sp>
        <p:sp>
          <p:nvSpPr>
            <p:cNvPr id="268" name="그래픽 10">
              <a:extLst>
                <a:ext uri="{FF2B5EF4-FFF2-40B4-BE49-F238E27FC236}">
                  <a16:creationId xmlns:a16="http://schemas.microsoft.com/office/drawing/2014/main" id="{1DB471AD-85BF-51E6-3FE2-4B0C239A7AB1}"/>
                </a:ext>
              </a:extLst>
            </p:cNvPr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69" name="그림 3">
            <a:extLst>
              <a:ext uri="{FF2B5EF4-FFF2-40B4-BE49-F238E27FC236}">
                <a16:creationId xmlns:a16="http://schemas.microsoft.com/office/drawing/2014/main" id="{03BCF7D6-B8CE-4069-839E-C1C879EB2F85}"/>
              </a:ext>
            </a:extLst>
          </p:cNvPr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75F3A9E7-B979-CBB3-AC90-76843F7FECC9}"/>
              </a:ext>
            </a:extLst>
          </p:cNvPr>
          <p:cNvSpPr/>
          <p:nvPr/>
        </p:nvSpPr>
        <p:spPr>
          <a:xfrm>
            <a:off x="1333800" y="6308744"/>
            <a:ext cx="1946615" cy="529791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 설명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C08D907-7599-CF3C-84F3-648E74D54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134" y="1294740"/>
            <a:ext cx="8556906" cy="139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BF68373-E2EF-CA92-477A-5909EE0D49FF}"/>
              </a:ext>
            </a:extLst>
          </p:cNvPr>
          <p:cNvSpPr/>
          <p:nvPr/>
        </p:nvSpPr>
        <p:spPr>
          <a:xfrm>
            <a:off x="7131825" y="3429000"/>
            <a:ext cx="3326130" cy="267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다이어그램 세로</a:t>
            </a: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E368A08F-0616-EE0B-1D9E-370CCA493FD6}"/>
              </a:ext>
            </a:extLst>
          </p:cNvPr>
          <p:cNvSpPr/>
          <p:nvPr/>
        </p:nvSpPr>
        <p:spPr>
          <a:xfrm>
            <a:off x="6964972" y="6328209"/>
            <a:ext cx="3447758" cy="529791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하단 범위에서 빨강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픽섹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검출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F2B425F-80B2-E5D1-1496-3F98546F7989}"/>
              </a:ext>
            </a:extLst>
          </p:cNvPr>
          <p:cNvSpPr/>
          <p:nvPr/>
        </p:nvSpPr>
        <p:spPr>
          <a:xfrm>
            <a:off x="743760" y="2643078"/>
            <a:ext cx="3326130" cy="3017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영상</a:t>
            </a:r>
          </a:p>
        </p:txBody>
      </p:sp>
    </p:spTree>
    <p:extLst>
      <p:ext uri="{BB962C8B-B14F-4D97-AF65-F5344CB8AC3E}">
        <p14:creationId xmlns:p14="http://schemas.microsoft.com/office/powerpoint/2010/main" val="34073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40547-90FD-0752-DC83-C71B54D70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그래픽 9">
            <a:extLst>
              <a:ext uri="{FF2B5EF4-FFF2-40B4-BE49-F238E27FC236}">
                <a16:creationId xmlns:a16="http://schemas.microsoft.com/office/drawing/2014/main" id="{47F419F1-167F-C974-C245-0480B7A6E40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12996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259" name="사각형: 둥근 한쪽 모서리 3">
            <a:extLst>
              <a:ext uri="{FF2B5EF4-FFF2-40B4-BE49-F238E27FC236}">
                <a16:creationId xmlns:a16="http://schemas.microsoft.com/office/drawing/2014/main" id="{C9063521-15D0-2195-6632-E001981F2C17}"/>
              </a:ext>
            </a:extLst>
          </p:cNvPr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0" name="그룹 11">
            <a:extLst>
              <a:ext uri="{FF2B5EF4-FFF2-40B4-BE49-F238E27FC236}">
                <a16:creationId xmlns:a16="http://schemas.microsoft.com/office/drawing/2014/main" id="{CC095771-CD61-876C-119B-E02ADF5C0EFB}"/>
              </a:ext>
            </a:extLst>
          </p:cNvPr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261" name="TextBox 11">
              <a:extLst>
                <a:ext uri="{FF2B5EF4-FFF2-40B4-BE49-F238E27FC236}">
                  <a16:creationId xmlns:a16="http://schemas.microsoft.com/office/drawing/2014/main" id="{4E842C37-D069-0016-0A39-1311CAE86D50}"/>
                </a:ext>
              </a:extLst>
            </p:cNvPr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62" name="TextBox 13">
              <a:extLst>
                <a:ext uri="{FF2B5EF4-FFF2-40B4-BE49-F238E27FC236}">
                  <a16:creationId xmlns:a16="http://schemas.microsoft.com/office/drawing/2014/main" id="{40732F2D-B411-AB70-E6CA-CA3B5F3FA35A}"/>
                </a:ext>
              </a:extLst>
            </p:cNvPr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263" name="TextBox 40">
              <a:extLst>
                <a:ext uri="{FF2B5EF4-FFF2-40B4-BE49-F238E27FC236}">
                  <a16:creationId xmlns:a16="http://schemas.microsoft.com/office/drawing/2014/main" id="{700178C0-BA1C-E15E-4088-8ACF82B510EA}"/>
                </a:ext>
              </a:extLst>
            </p:cNvPr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264" name="TextBox 41">
            <a:extLst>
              <a:ext uri="{FF2B5EF4-FFF2-40B4-BE49-F238E27FC236}">
                <a16:creationId xmlns:a16="http://schemas.microsoft.com/office/drawing/2014/main" id="{9A50FDD9-B8A5-DBA3-6AB4-63649EA3F999}"/>
              </a:ext>
            </a:extLst>
          </p:cNvPr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65" name="TextBox 42">
            <a:extLst>
              <a:ext uri="{FF2B5EF4-FFF2-40B4-BE49-F238E27FC236}">
                <a16:creationId xmlns:a16="http://schemas.microsoft.com/office/drawing/2014/main" id="{F59BFDEA-42AF-512E-4152-53E31C5AABD3}"/>
              </a:ext>
            </a:extLst>
          </p:cNvPr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6" name="그룹 12">
            <a:extLst>
              <a:ext uri="{FF2B5EF4-FFF2-40B4-BE49-F238E27FC236}">
                <a16:creationId xmlns:a16="http://schemas.microsoft.com/office/drawing/2014/main" id="{C2C766B0-15A9-66D7-EACA-26F5FFBF580D}"/>
              </a:ext>
            </a:extLst>
          </p:cNvPr>
          <p:cNvGrpSpPr/>
          <p:nvPr/>
        </p:nvGrpSpPr>
        <p:grpSpPr>
          <a:xfrm>
            <a:off x="541800" y="1430280"/>
            <a:ext cx="10523520" cy="367878"/>
            <a:chOff x="541800" y="1430280"/>
            <a:chExt cx="10523520" cy="367878"/>
          </a:xfrm>
        </p:grpSpPr>
        <p:sp>
          <p:nvSpPr>
            <p:cNvPr id="267" name="TextBox 43">
              <a:extLst>
                <a:ext uri="{FF2B5EF4-FFF2-40B4-BE49-F238E27FC236}">
                  <a16:creationId xmlns:a16="http://schemas.microsoft.com/office/drawing/2014/main" id="{FB380C96-2827-E09B-1C02-8872FE796041}"/>
                </a:ext>
              </a:extLst>
            </p:cNvPr>
            <p:cNvSpPr/>
            <p:nvPr/>
          </p:nvSpPr>
          <p:spPr>
            <a:xfrm>
              <a:off x="743760" y="1430280"/>
              <a:ext cx="1032156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정지선 및 신호등</a:t>
              </a:r>
              <a:endParaRPr lang="en-US" sz="1800" b="1" strike="noStrike" spc="-1" dirty="0">
                <a:latin typeface="Noto Sans CJK KR"/>
              </a:endParaRPr>
            </a:p>
          </p:txBody>
        </p:sp>
        <p:sp>
          <p:nvSpPr>
            <p:cNvPr id="268" name="그래픽 10">
              <a:extLst>
                <a:ext uri="{FF2B5EF4-FFF2-40B4-BE49-F238E27FC236}">
                  <a16:creationId xmlns:a16="http://schemas.microsoft.com/office/drawing/2014/main" id="{E4101FD1-82FB-1768-FAF1-D72758B2668F}"/>
                </a:ext>
              </a:extLst>
            </p:cNvPr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69" name="그림 3">
            <a:extLst>
              <a:ext uri="{FF2B5EF4-FFF2-40B4-BE49-F238E27FC236}">
                <a16:creationId xmlns:a16="http://schemas.microsoft.com/office/drawing/2014/main" id="{12BC67B6-99AB-DF30-0F6B-33F1CA0FEED3}"/>
              </a:ext>
            </a:extLst>
          </p:cNvPr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4AC341E2-88B0-9A2E-0D42-79EA2662386E}"/>
              </a:ext>
            </a:extLst>
          </p:cNvPr>
          <p:cNvSpPr/>
          <p:nvPr/>
        </p:nvSpPr>
        <p:spPr>
          <a:xfrm>
            <a:off x="1333800" y="6308744"/>
            <a:ext cx="1946615" cy="529791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영상 설명</a:t>
            </a:r>
          </a:p>
        </p:txBody>
      </p:sp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1E72ECB8-ADA4-BFB1-C1D3-5F6AF4932671}"/>
              </a:ext>
            </a:extLst>
          </p:cNvPr>
          <p:cNvSpPr/>
          <p:nvPr/>
        </p:nvSpPr>
        <p:spPr>
          <a:xfrm>
            <a:off x="6964972" y="6328209"/>
            <a:ext cx="3447758" cy="529791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 w="34925"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하단 범위에서 빨강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픽섹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검출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AFB98A7-76A1-88F4-A396-4682C0F07882}"/>
              </a:ext>
            </a:extLst>
          </p:cNvPr>
          <p:cNvSpPr/>
          <p:nvPr/>
        </p:nvSpPr>
        <p:spPr>
          <a:xfrm>
            <a:off x="743760" y="2643078"/>
            <a:ext cx="3326130" cy="3017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신호등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C2F53A-7B1F-CC13-14FA-A2A4B15FF634}"/>
              </a:ext>
            </a:extLst>
          </p:cNvPr>
          <p:cNvSpPr/>
          <p:nvPr/>
        </p:nvSpPr>
        <p:spPr>
          <a:xfrm>
            <a:off x="6656076" y="3190036"/>
            <a:ext cx="596043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라이다</a:t>
            </a:r>
            <a:endParaRPr lang="en-US" altLang="ko-KR" sz="20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차선 변경</a:t>
            </a:r>
            <a:endParaRPr lang="en-US" altLang="ko-KR" sz="20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 인식</a:t>
            </a:r>
            <a:endParaRPr lang="en-US" altLang="ko-KR" sz="20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20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연동 </a:t>
            </a:r>
            <a:r>
              <a:rPr lang="en-US" altLang="ko-KR" sz="20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운행 로그</a:t>
            </a:r>
            <a:endParaRPr lang="en-US" altLang="ko-KR" sz="20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수동 조작</a:t>
            </a:r>
            <a:endParaRPr lang="en-US" altLang="ko-KR" sz="20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태스크 추가</a:t>
            </a:r>
            <a:endParaRPr lang="en-US" altLang="ko-KR" sz="20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753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A5EB2-7C74-9470-3AC7-34005F729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그래픽 9">
            <a:extLst>
              <a:ext uri="{FF2B5EF4-FFF2-40B4-BE49-F238E27FC236}">
                <a16:creationId xmlns:a16="http://schemas.microsoft.com/office/drawing/2014/main" id="{6FFC6FF8-9F86-9608-A59B-1912A99B2259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-12996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259" name="사각형: 둥근 한쪽 모서리 3">
            <a:extLst>
              <a:ext uri="{FF2B5EF4-FFF2-40B4-BE49-F238E27FC236}">
                <a16:creationId xmlns:a16="http://schemas.microsoft.com/office/drawing/2014/main" id="{8B8C74E7-A0BB-3550-D615-B63B0AD15F53}"/>
              </a:ext>
            </a:extLst>
          </p:cNvPr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0" name="그룹 11">
            <a:extLst>
              <a:ext uri="{FF2B5EF4-FFF2-40B4-BE49-F238E27FC236}">
                <a16:creationId xmlns:a16="http://schemas.microsoft.com/office/drawing/2014/main" id="{2C2AB372-D556-6E30-2532-4E7E4284896E}"/>
              </a:ext>
            </a:extLst>
          </p:cNvPr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261" name="TextBox 11">
              <a:extLst>
                <a:ext uri="{FF2B5EF4-FFF2-40B4-BE49-F238E27FC236}">
                  <a16:creationId xmlns:a16="http://schemas.microsoft.com/office/drawing/2014/main" id="{ACDAC8A2-59C4-BDE1-499C-1B8AAF391E45}"/>
                </a:ext>
              </a:extLst>
            </p:cNvPr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62" name="TextBox 13">
              <a:extLst>
                <a:ext uri="{FF2B5EF4-FFF2-40B4-BE49-F238E27FC236}">
                  <a16:creationId xmlns:a16="http://schemas.microsoft.com/office/drawing/2014/main" id="{701D88A0-4192-9349-C7C3-0607818EE409}"/>
                </a:ext>
              </a:extLst>
            </p:cNvPr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263" name="TextBox 40">
              <a:extLst>
                <a:ext uri="{FF2B5EF4-FFF2-40B4-BE49-F238E27FC236}">
                  <a16:creationId xmlns:a16="http://schemas.microsoft.com/office/drawing/2014/main" id="{37DCF6A3-0A53-547E-223E-319217F11F18}"/>
                </a:ext>
              </a:extLst>
            </p:cNvPr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264" name="TextBox 41">
            <a:extLst>
              <a:ext uri="{FF2B5EF4-FFF2-40B4-BE49-F238E27FC236}">
                <a16:creationId xmlns:a16="http://schemas.microsoft.com/office/drawing/2014/main" id="{AB68E91F-AC40-ACAD-A8EC-42B280EFDF54}"/>
              </a:ext>
            </a:extLst>
          </p:cNvPr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65" name="TextBox 42">
            <a:extLst>
              <a:ext uri="{FF2B5EF4-FFF2-40B4-BE49-F238E27FC236}">
                <a16:creationId xmlns:a16="http://schemas.microsoft.com/office/drawing/2014/main" id="{5829CE8A-1073-9E7D-BAD1-5080A663CBEB}"/>
              </a:ext>
            </a:extLst>
          </p:cNvPr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6" name="그룹 12">
            <a:extLst>
              <a:ext uri="{FF2B5EF4-FFF2-40B4-BE49-F238E27FC236}">
                <a16:creationId xmlns:a16="http://schemas.microsoft.com/office/drawing/2014/main" id="{B555FCDB-E9C9-A834-D94E-8DFDD22EE6C3}"/>
              </a:ext>
            </a:extLst>
          </p:cNvPr>
          <p:cNvGrpSpPr/>
          <p:nvPr/>
        </p:nvGrpSpPr>
        <p:grpSpPr>
          <a:xfrm>
            <a:off x="541800" y="1430280"/>
            <a:ext cx="10523520" cy="367878"/>
            <a:chOff x="541800" y="1430280"/>
            <a:chExt cx="10523520" cy="367878"/>
          </a:xfrm>
        </p:grpSpPr>
        <p:sp>
          <p:nvSpPr>
            <p:cNvPr id="267" name="TextBox 43">
              <a:extLst>
                <a:ext uri="{FF2B5EF4-FFF2-40B4-BE49-F238E27FC236}">
                  <a16:creationId xmlns:a16="http://schemas.microsoft.com/office/drawing/2014/main" id="{6BBFC56D-B09B-AEC2-CE4F-624917B2718A}"/>
                </a:ext>
              </a:extLst>
            </p:cNvPr>
            <p:cNvSpPr/>
            <p:nvPr/>
          </p:nvSpPr>
          <p:spPr>
            <a:xfrm>
              <a:off x="743760" y="1430280"/>
              <a:ext cx="1032156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1" strike="noStrike" spc="-100" dirty="0">
                  <a:solidFill>
                    <a:srgbClr val="3B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우회전</a:t>
              </a:r>
              <a:endPara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8" name="그래픽 10">
              <a:extLst>
                <a:ext uri="{FF2B5EF4-FFF2-40B4-BE49-F238E27FC236}">
                  <a16:creationId xmlns:a16="http://schemas.microsoft.com/office/drawing/2014/main" id="{4E9EF6E8-A6CB-7E70-730F-2D3805247F64}"/>
                </a:ext>
              </a:extLst>
            </p:cNvPr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69" name="그림 3">
            <a:extLst>
              <a:ext uri="{FF2B5EF4-FFF2-40B4-BE49-F238E27FC236}">
                <a16:creationId xmlns:a16="http://schemas.microsoft.com/office/drawing/2014/main" id="{ACBA1112-4D4A-83EA-4E8A-85C1A917DE5C}"/>
              </a:ext>
            </a:extLst>
          </p:cNvPr>
          <p:cNvPicPr/>
          <p:nvPr/>
        </p:nvPicPr>
        <p:blipFill>
          <a:blip r:embed="rId3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281D851-F69C-5606-3449-0E22CFAF3C86}"/>
              </a:ext>
            </a:extLst>
          </p:cNvPr>
          <p:cNvSpPr/>
          <p:nvPr/>
        </p:nvSpPr>
        <p:spPr>
          <a:xfrm>
            <a:off x="923175" y="2644380"/>
            <a:ext cx="3326130" cy="3017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5CFD3F-5C0A-72F5-8495-C2D77C29B9FA}"/>
              </a:ext>
            </a:extLst>
          </p:cNvPr>
          <p:cNvSpPr/>
          <p:nvPr/>
        </p:nvSpPr>
        <p:spPr>
          <a:xfrm>
            <a:off x="7282065" y="2643078"/>
            <a:ext cx="3326130" cy="3017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다이어그램 세로</a:t>
            </a:r>
          </a:p>
        </p:txBody>
      </p:sp>
    </p:spTree>
    <p:extLst>
      <p:ext uri="{BB962C8B-B14F-4D97-AF65-F5344CB8AC3E}">
        <p14:creationId xmlns:p14="http://schemas.microsoft.com/office/powerpoint/2010/main" val="2071133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14C8E-5B7E-1C18-5514-C6C044D62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그래픽 9">
            <a:extLst>
              <a:ext uri="{FF2B5EF4-FFF2-40B4-BE49-F238E27FC236}">
                <a16:creationId xmlns:a16="http://schemas.microsoft.com/office/drawing/2014/main" id="{54F23417-6FA0-319F-8347-E6C1B520939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-12996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259" name="사각형: 둥근 한쪽 모서리 3">
            <a:extLst>
              <a:ext uri="{FF2B5EF4-FFF2-40B4-BE49-F238E27FC236}">
                <a16:creationId xmlns:a16="http://schemas.microsoft.com/office/drawing/2014/main" id="{08557C79-9D53-A47B-4213-84FCAE8BC824}"/>
              </a:ext>
            </a:extLst>
          </p:cNvPr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0" name="그룹 11">
            <a:extLst>
              <a:ext uri="{FF2B5EF4-FFF2-40B4-BE49-F238E27FC236}">
                <a16:creationId xmlns:a16="http://schemas.microsoft.com/office/drawing/2014/main" id="{9226D556-17D4-F668-255A-84CED4BE6CD6}"/>
              </a:ext>
            </a:extLst>
          </p:cNvPr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261" name="TextBox 11">
              <a:extLst>
                <a:ext uri="{FF2B5EF4-FFF2-40B4-BE49-F238E27FC236}">
                  <a16:creationId xmlns:a16="http://schemas.microsoft.com/office/drawing/2014/main" id="{5E309B92-4A8F-D729-C2AE-36EB11C4E1CC}"/>
                </a:ext>
              </a:extLst>
            </p:cNvPr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62" name="TextBox 13">
              <a:extLst>
                <a:ext uri="{FF2B5EF4-FFF2-40B4-BE49-F238E27FC236}">
                  <a16:creationId xmlns:a16="http://schemas.microsoft.com/office/drawing/2014/main" id="{4631AE94-F01D-03A6-EF72-1894E506F180}"/>
                </a:ext>
              </a:extLst>
            </p:cNvPr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263" name="TextBox 40">
              <a:extLst>
                <a:ext uri="{FF2B5EF4-FFF2-40B4-BE49-F238E27FC236}">
                  <a16:creationId xmlns:a16="http://schemas.microsoft.com/office/drawing/2014/main" id="{0AC6DF78-8C90-83BC-C662-31DBF11CC323}"/>
                </a:ext>
              </a:extLst>
            </p:cNvPr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264" name="TextBox 41">
            <a:extLst>
              <a:ext uri="{FF2B5EF4-FFF2-40B4-BE49-F238E27FC236}">
                <a16:creationId xmlns:a16="http://schemas.microsoft.com/office/drawing/2014/main" id="{3C2ACFD9-D4FE-1C19-F6B2-EB2CBFECA9F4}"/>
              </a:ext>
            </a:extLst>
          </p:cNvPr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65" name="TextBox 42">
            <a:extLst>
              <a:ext uri="{FF2B5EF4-FFF2-40B4-BE49-F238E27FC236}">
                <a16:creationId xmlns:a16="http://schemas.microsoft.com/office/drawing/2014/main" id="{7F13AC13-E3A1-910B-EACE-1FA008691253}"/>
              </a:ext>
            </a:extLst>
          </p:cNvPr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6" name="그룹 12">
            <a:extLst>
              <a:ext uri="{FF2B5EF4-FFF2-40B4-BE49-F238E27FC236}">
                <a16:creationId xmlns:a16="http://schemas.microsoft.com/office/drawing/2014/main" id="{C0B9AB6B-3995-C9EA-C5B3-DBD700C21A31}"/>
              </a:ext>
            </a:extLst>
          </p:cNvPr>
          <p:cNvGrpSpPr/>
          <p:nvPr/>
        </p:nvGrpSpPr>
        <p:grpSpPr>
          <a:xfrm>
            <a:off x="541800" y="1430280"/>
            <a:ext cx="10523520" cy="367878"/>
            <a:chOff x="541800" y="1430280"/>
            <a:chExt cx="10523520" cy="367878"/>
          </a:xfrm>
        </p:grpSpPr>
        <p:sp>
          <p:nvSpPr>
            <p:cNvPr id="267" name="TextBox 43">
              <a:extLst>
                <a:ext uri="{FF2B5EF4-FFF2-40B4-BE49-F238E27FC236}">
                  <a16:creationId xmlns:a16="http://schemas.microsoft.com/office/drawing/2014/main" id="{FDCF3454-60AF-3E46-8053-B25199EC7298}"/>
                </a:ext>
              </a:extLst>
            </p:cNvPr>
            <p:cNvSpPr/>
            <p:nvPr/>
          </p:nvSpPr>
          <p:spPr>
            <a:xfrm>
              <a:off x="743760" y="1430280"/>
              <a:ext cx="1032156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r>
                <a:rPr lang="ko-KR" altLang="en-US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스탑</a:t>
              </a:r>
              <a:r>
                <a:rPr lang="ko-KR" altLang="en-US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사인 및 </a:t>
              </a:r>
              <a:r>
                <a:rPr lang="ko-KR" altLang="en-US" b="1" dirty="0" err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차단바</a:t>
              </a:r>
              <a:endPara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8" name="그래픽 10">
              <a:extLst>
                <a:ext uri="{FF2B5EF4-FFF2-40B4-BE49-F238E27FC236}">
                  <a16:creationId xmlns:a16="http://schemas.microsoft.com/office/drawing/2014/main" id="{07DBD3A0-AA3C-66AC-E315-43AF2F55B821}"/>
                </a:ext>
              </a:extLst>
            </p:cNvPr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69" name="그림 3">
            <a:extLst>
              <a:ext uri="{FF2B5EF4-FFF2-40B4-BE49-F238E27FC236}">
                <a16:creationId xmlns:a16="http://schemas.microsoft.com/office/drawing/2014/main" id="{FFFBFB33-3F2C-F4F1-F729-E124A977A743}"/>
              </a:ext>
            </a:extLst>
          </p:cNvPr>
          <p:cNvPicPr/>
          <p:nvPr/>
        </p:nvPicPr>
        <p:blipFill>
          <a:blip r:embed="rId3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5803800-B8BD-59BC-4BE8-337D194B8DF7}"/>
              </a:ext>
            </a:extLst>
          </p:cNvPr>
          <p:cNvSpPr/>
          <p:nvPr/>
        </p:nvSpPr>
        <p:spPr>
          <a:xfrm>
            <a:off x="923175" y="2644380"/>
            <a:ext cx="3326130" cy="3017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영상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B6EB3C-DA3D-80D1-D3E1-E3869F9C05C5}"/>
              </a:ext>
            </a:extLst>
          </p:cNvPr>
          <p:cNvSpPr/>
          <p:nvPr/>
        </p:nvSpPr>
        <p:spPr>
          <a:xfrm>
            <a:off x="7282065" y="2643078"/>
            <a:ext cx="3326130" cy="3017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다이어그램 세로</a:t>
            </a:r>
          </a:p>
        </p:txBody>
      </p:sp>
    </p:spTree>
    <p:extLst>
      <p:ext uri="{BB962C8B-B14F-4D97-AF65-F5344CB8AC3E}">
        <p14:creationId xmlns:p14="http://schemas.microsoft.com/office/powerpoint/2010/main" val="2240891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9EE9F-CEA7-710B-94F0-651694753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그래픽 9">
            <a:extLst>
              <a:ext uri="{FF2B5EF4-FFF2-40B4-BE49-F238E27FC236}">
                <a16:creationId xmlns:a16="http://schemas.microsoft.com/office/drawing/2014/main" id="{5570C90E-593A-329C-8150-48B3D585415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-12996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259" name="사각형: 둥근 한쪽 모서리 3">
            <a:extLst>
              <a:ext uri="{FF2B5EF4-FFF2-40B4-BE49-F238E27FC236}">
                <a16:creationId xmlns:a16="http://schemas.microsoft.com/office/drawing/2014/main" id="{34C22A2E-77D2-9013-1FEA-ED10C2869CE1}"/>
              </a:ext>
            </a:extLst>
          </p:cNvPr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0" name="그룹 11">
            <a:extLst>
              <a:ext uri="{FF2B5EF4-FFF2-40B4-BE49-F238E27FC236}">
                <a16:creationId xmlns:a16="http://schemas.microsoft.com/office/drawing/2014/main" id="{42E9A5EC-B676-DD43-EDDA-BCFFBF3B6A5F}"/>
              </a:ext>
            </a:extLst>
          </p:cNvPr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261" name="TextBox 11">
              <a:extLst>
                <a:ext uri="{FF2B5EF4-FFF2-40B4-BE49-F238E27FC236}">
                  <a16:creationId xmlns:a16="http://schemas.microsoft.com/office/drawing/2014/main" id="{50F80081-24AF-2041-5D30-8E195BC2A9EE}"/>
                </a:ext>
              </a:extLst>
            </p:cNvPr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62" name="TextBox 13">
              <a:extLst>
                <a:ext uri="{FF2B5EF4-FFF2-40B4-BE49-F238E27FC236}">
                  <a16:creationId xmlns:a16="http://schemas.microsoft.com/office/drawing/2014/main" id="{E756C2D7-E8B2-EC1C-F22B-D39ED14D865D}"/>
                </a:ext>
              </a:extLst>
            </p:cNvPr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263" name="TextBox 40">
              <a:extLst>
                <a:ext uri="{FF2B5EF4-FFF2-40B4-BE49-F238E27FC236}">
                  <a16:creationId xmlns:a16="http://schemas.microsoft.com/office/drawing/2014/main" id="{43069291-573C-8D19-F111-FFAC8BA0B9B5}"/>
                </a:ext>
              </a:extLst>
            </p:cNvPr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264" name="TextBox 41">
            <a:extLst>
              <a:ext uri="{FF2B5EF4-FFF2-40B4-BE49-F238E27FC236}">
                <a16:creationId xmlns:a16="http://schemas.microsoft.com/office/drawing/2014/main" id="{6D127929-DB6C-84DF-2C13-8BB3F334819F}"/>
              </a:ext>
            </a:extLst>
          </p:cNvPr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65" name="TextBox 42">
            <a:extLst>
              <a:ext uri="{FF2B5EF4-FFF2-40B4-BE49-F238E27FC236}">
                <a16:creationId xmlns:a16="http://schemas.microsoft.com/office/drawing/2014/main" id="{4E14C836-B04D-8D8E-6495-4FC69C88C813}"/>
              </a:ext>
            </a:extLst>
          </p:cNvPr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6" name="그룹 12">
            <a:extLst>
              <a:ext uri="{FF2B5EF4-FFF2-40B4-BE49-F238E27FC236}">
                <a16:creationId xmlns:a16="http://schemas.microsoft.com/office/drawing/2014/main" id="{E3332ED7-EE22-A58F-73D1-BB2BFFB0CA70}"/>
              </a:ext>
            </a:extLst>
          </p:cNvPr>
          <p:cNvGrpSpPr/>
          <p:nvPr/>
        </p:nvGrpSpPr>
        <p:grpSpPr>
          <a:xfrm>
            <a:off x="541800" y="1430280"/>
            <a:ext cx="10523520" cy="367878"/>
            <a:chOff x="541800" y="1430280"/>
            <a:chExt cx="10523520" cy="367878"/>
          </a:xfrm>
        </p:grpSpPr>
        <p:sp>
          <p:nvSpPr>
            <p:cNvPr id="267" name="TextBox 43">
              <a:extLst>
                <a:ext uri="{FF2B5EF4-FFF2-40B4-BE49-F238E27FC236}">
                  <a16:creationId xmlns:a16="http://schemas.microsoft.com/office/drawing/2014/main" id="{2DE674A7-1255-A253-FE61-30211885965F}"/>
                </a:ext>
              </a:extLst>
            </p:cNvPr>
            <p:cNvSpPr/>
            <p:nvPr/>
          </p:nvSpPr>
          <p:spPr>
            <a:xfrm>
              <a:off x="743760" y="1430280"/>
              <a:ext cx="1032156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 </a:t>
              </a: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Blob</a:t>
              </a:r>
              <a:endPara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8" name="그래픽 10">
              <a:extLst>
                <a:ext uri="{FF2B5EF4-FFF2-40B4-BE49-F238E27FC236}">
                  <a16:creationId xmlns:a16="http://schemas.microsoft.com/office/drawing/2014/main" id="{F5769AB3-FB4B-7721-702D-11350D9696DB}"/>
                </a:ext>
              </a:extLst>
            </p:cNvPr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69" name="그림 3">
            <a:extLst>
              <a:ext uri="{FF2B5EF4-FFF2-40B4-BE49-F238E27FC236}">
                <a16:creationId xmlns:a16="http://schemas.microsoft.com/office/drawing/2014/main" id="{5FCA7171-6A45-13F6-762D-8207524E41BD}"/>
              </a:ext>
            </a:extLst>
          </p:cNvPr>
          <p:cNvPicPr/>
          <p:nvPr/>
        </p:nvPicPr>
        <p:blipFill>
          <a:blip r:embed="rId3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DA9FC49-0D31-6386-1B12-B00C4FB0A1B3}"/>
              </a:ext>
            </a:extLst>
          </p:cNvPr>
          <p:cNvSpPr/>
          <p:nvPr/>
        </p:nvSpPr>
        <p:spPr>
          <a:xfrm>
            <a:off x="923175" y="2644380"/>
            <a:ext cx="3326130" cy="3017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RQT </a:t>
            </a:r>
            <a:r>
              <a:rPr lang="ko-KR" altLang="en-US" dirty="0"/>
              <a:t>사진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2D8EC8-E4CA-B928-E88E-502710C25D69}"/>
              </a:ext>
            </a:extLst>
          </p:cNvPr>
          <p:cNvSpPr/>
          <p:nvPr/>
        </p:nvSpPr>
        <p:spPr>
          <a:xfrm>
            <a:off x="6656076" y="3190036"/>
            <a:ext cx="59604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  <a:endParaRPr lang="en-US" altLang="ko-KR" sz="20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3822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FF54E-76E9-341B-48D1-575BA7839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그래픽 9">
            <a:extLst>
              <a:ext uri="{FF2B5EF4-FFF2-40B4-BE49-F238E27FC236}">
                <a16:creationId xmlns:a16="http://schemas.microsoft.com/office/drawing/2014/main" id="{904FABF8-2A4E-8653-86D8-89E764507F4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-12996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259" name="사각형: 둥근 한쪽 모서리 3">
            <a:extLst>
              <a:ext uri="{FF2B5EF4-FFF2-40B4-BE49-F238E27FC236}">
                <a16:creationId xmlns:a16="http://schemas.microsoft.com/office/drawing/2014/main" id="{8239E6C8-9829-333E-C3D1-EDEA5C56E388}"/>
              </a:ext>
            </a:extLst>
          </p:cNvPr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0" name="그룹 11">
            <a:extLst>
              <a:ext uri="{FF2B5EF4-FFF2-40B4-BE49-F238E27FC236}">
                <a16:creationId xmlns:a16="http://schemas.microsoft.com/office/drawing/2014/main" id="{69B51F8B-CF78-8085-74B8-3D904D0C5813}"/>
              </a:ext>
            </a:extLst>
          </p:cNvPr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261" name="TextBox 11">
              <a:extLst>
                <a:ext uri="{FF2B5EF4-FFF2-40B4-BE49-F238E27FC236}">
                  <a16:creationId xmlns:a16="http://schemas.microsoft.com/office/drawing/2014/main" id="{099176AF-7CD0-D4A8-49CD-42C96C842EAA}"/>
                </a:ext>
              </a:extLst>
            </p:cNvPr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62" name="TextBox 13">
              <a:extLst>
                <a:ext uri="{FF2B5EF4-FFF2-40B4-BE49-F238E27FC236}">
                  <a16:creationId xmlns:a16="http://schemas.microsoft.com/office/drawing/2014/main" id="{9CC9BE49-99BE-4ADA-F358-087712F78DA8}"/>
                </a:ext>
              </a:extLst>
            </p:cNvPr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263" name="TextBox 40">
              <a:extLst>
                <a:ext uri="{FF2B5EF4-FFF2-40B4-BE49-F238E27FC236}">
                  <a16:creationId xmlns:a16="http://schemas.microsoft.com/office/drawing/2014/main" id="{24F37E79-571F-6245-1566-CA9B3A1D2B8A}"/>
                </a:ext>
              </a:extLst>
            </p:cNvPr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264" name="TextBox 41">
            <a:extLst>
              <a:ext uri="{FF2B5EF4-FFF2-40B4-BE49-F238E27FC236}">
                <a16:creationId xmlns:a16="http://schemas.microsoft.com/office/drawing/2014/main" id="{954C1524-A129-A46B-63EE-AF4A9B8DD4DE}"/>
              </a:ext>
            </a:extLst>
          </p:cNvPr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65" name="TextBox 42">
            <a:extLst>
              <a:ext uri="{FF2B5EF4-FFF2-40B4-BE49-F238E27FC236}">
                <a16:creationId xmlns:a16="http://schemas.microsoft.com/office/drawing/2014/main" id="{7949DF9D-7AE0-DE87-B3FA-D6E5BE71C50E}"/>
              </a:ext>
            </a:extLst>
          </p:cNvPr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6" name="그룹 12">
            <a:extLst>
              <a:ext uri="{FF2B5EF4-FFF2-40B4-BE49-F238E27FC236}">
                <a16:creationId xmlns:a16="http://schemas.microsoft.com/office/drawing/2014/main" id="{A425F816-E103-EA7B-DC7D-E0552AF10DCB}"/>
              </a:ext>
            </a:extLst>
          </p:cNvPr>
          <p:cNvGrpSpPr/>
          <p:nvPr/>
        </p:nvGrpSpPr>
        <p:grpSpPr>
          <a:xfrm>
            <a:off x="541800" y="1430280"/>
            <a:ext cx="10523520" cy="367878"/>
            <a:chOff x="541800" y="1430280"/>
            <a:chExt cx="10523520" cy="367878"/>
          </a:xfrm>
        </p:grpSpPr>
        <p:sp>
          <p:nvSpPr>
            <p:cNvPr id="267" name="TextBox 43">
              <a:extLst>
                <a:ext uri="{FF2B5EF4-FFF2-40B4-BE49-F238E27FC236}">
                  <a16:creationId xmlns:a16="http://schemas.microsoft.com/office/drawing/2014/main" id="{A8547F88-0471-6B86-C97D-E32D48EBF263}"/>
                </a:ext>
              </a:extLst>
            </p:cNvPr>
            <p:cNvSpPr/>
            <p:nvPr/>
          </p:nvSpPr>
          <p:spPr>
            <a:xfrm>
              <a:off x="743760" y="1430280"/>
              <a:ext cx="1032156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1" strike="noStrike" spc="-100" dirty="0">
                  <a:solidFill>
                    <a:srgbClr val="3B3838"/>
                  </a:solidFill>
                  <a:latin typeface="Noto Sans CJK KR"/>
                  <a:ea typeface="DejaVu Sans"/>
                </a:rPr>
                <a:t>제한 속도 적용</a:t>
              </a:r>
              <a:endParaRPr lang="en-US" sz="1800" b="0" strike="noStrike" spc="-1" dirty="0">
                <a:latin typeface="Noto Sans CJK KR"/>
              </a:endParaRPr>
            </a:p>
          </p:txBody>
        </p:sp>
        <p:sp>
          <p:nvSpPr>
            <p:cNvPr id="268" name="그래픽 10">
              <a:extLst>
                <a:ext uri="{FF2B5EF4-FFF2-40B4-BE49-F238E27FC236}">
                  <a16:creationId xmlns:a16="http://schemas.microsoft.com/office/drawing/2014/main" id="{6B9968C4-0C6B-1D08-B508-108CCAD86658}"/>
                </a:ext>
              </a:extLst>
            </p:cNvPr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69" name="그림 3">
            <a:extLst>
              <a:ext uri="{FF2B5EF4-FFF2-40B4-BE49-F238E27FC236}">
                <a16:creationId xmlns:a16="http://schemas.microsoft.com/office/drawing/2014/main" id="{7A766A94-4FD4-B828-E5CE-40D9DD1FCB50}"/>
              </a:ext>
            </a:extLst>
          </p:cNvPr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84E565DE-14FE-981A-B549-4A2FB70BB63A}"/>
              </a:ext>
            </a:extLst>
          </p:cNvPr>
          <p:cNvSpPr/>
          <p:nvPr/>
        </p:nvSpPr>
        <p:spPr>
          <a:xfrm>
            <a:off x="923175" y="2644380"/>
            <a:ext cx="3326130" cy="3017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EDECBA-0105-C334-E880-0828174EFE2C}"/>
              </a:ext>
            </a:extLst>
          </p:cNvPr>
          <p:cNvSpPr/>
          <p:nvPr/>
        </p:nvSpPr>
        <p:spPr>
          <a:xfrm>
            <a:off x="7453515" y="2643078"/>
            <a:ext cx="3326130" cy="3017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다이어그램 세로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201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그래픽 11"/>
          <p:cNvPicPr/>
          <p:nvPr/>
        </p:nvPicPr>
        <p:blipFill>
          <a:blip r:embed="rId2"/>
          <a:stretch/>
        </p:blipFill>
        <p:spPr>
          <a:xfrm>
            <a:off x="-12996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280" name="사각형: 둥근 한쪽 모서리 4"/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81" name="그룹 16"/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282" name="TextBox 7"/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83" name="TextBox 8"/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284" name="TextBox 44"/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285" name="TextBox 45"/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86" name="TextBox 47"/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87" name="그룹 17"/>
          <p:cNvGrpSpPr/>
          <p:nvPr/>
        </p:nvGrpSpPr>
        <p:grpSpPr>
          <a:xfrm>
            <a:off x="541800" y="1430280"/>
            <a:ext cx="10523520" cy="363960"/>
            <a:chOff x="541800" y="1430280"/>
            <a:chExt cx="10523520" cy="363960"/>
          </a:xfrm>
        </p:grpSpPr>
        <p:sp>
          <p:nvSpPr>
            <p:cNvPr id="288" name="TextBox 51"/>
            <p:cNvSpPr/>
            <p:nvPr/>
          </p:nvSpPr>
          <p:spPr>
            <a:xfrm>
              <a:off x="743760" y="1430280"/>
              <a:ext cx="103215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1" strike="noStrike" spc="-100">
                  <a:solidFill>
                    <a:srgbClr val="3B3838"/>
                  </a:solidFill>
                  <a:latin typeface="Noto Sans CJK KR"/>
                  <a:ea typeface="DejaVu Sans"/>
                </a:rPr>
                <a:t>GUI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289" name="그래픽 12"/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90" name="그림 4"/>
          <p:cNvPicPr/>
          <p:nvPr/>
        </p:nvPicPr>
        <p:blipFill>
          <a:blip r:embed="rId3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pic>
        <p:nvPicPr>
          <p:cNvPr id="291" name="그림 290"/>
          <p:cNvPicPr/>
          <p:nvPr/>
        </p:nvPicPr>
        <p:blipFill>
          <a:blip r:embed="rId4"/>
          <a:stretch/>
        </p:blipFill>
        <p:spPr>
          <a:xfrm>
            <a:off x="7200000" y="1260000"/>
            <a:ext cx="4617000" cy="3078000"/>
          </a:xfrm>
          <a:prstGeom prst="rect">
            <a:avLst/>
          </a:prstGeom>
          <a:ln w="0">
            <a:noFill/>
          </a:ln>
        </p:spPr>
      </p:pic>
      <p:pic>
        <p:nvPicPr>
          <p:cNvPr id="292" name="그림 291"/>
          <p:cNvPicPr/>
          <p:nvPr/>
        </p:nvPicPr>
        <p:blipFill>
          <a:blip r:embed="rId5"/>
          <a:stretch/>
        </p:blipFill>
        <p:spPr>
          <a:xfrm>
            <a:off x="5185080" y="2520000"/>
            <a:ext cx="6696720" cy="4139280"/>
          </a:xfrm>
          <a:prstGeom prst="rect">
            <a:avLst/>
          </a:prstGeom>
          <a:ln w="0">
            <a:noFill/>
          </a:ln>
        </p:spPr>
      </p:pic>
      <p:sp>
        <p:nvSpPr>
          <p:cNvPr id="293" name="직사각형 292"/>
          <p:cNvSpPr/>
          <p:nvPr/>
        </p:nvSpPr>
        <p:spPr>
          <a:xfrm>
            <a:off x="720000" y="2520000"/>
            <a:ext cx="3779280" cy="141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- 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사용자 이름 미입력 시</a:t>
            </a: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Noto Sans CJK KR"/>
                <a:ea typeface="DejaVu Sans"/>
              </a:rPr>
              <a:t>User :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Noto Sans CJK KR"/>
                <a:ea typeface="DejaVu Sans"/>
              </a:rPr>
              <a:t>Not logged in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 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으로 표시하여</a:t>
            </a: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사용자 맞춤 환경 세팅 값 대기</a:t>
            </a:r>
            <a:endParaRPr lang="en-US" sz="18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그래픽 13"/>
          <p:cNvPicPr/>
          <p:nvPr/>
        </p:nvPicPr>
        <p:blipFill>
          <a:blip r:embed="rId2"/>
          <a:stretch/>
        </p:blipFill>
        <p:spPr>
          <a:xfrm>
            <a:off x="-12996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295" name="사각형: 둥근 한쪽 모서리 5"/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96" name="그룹 18"/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297" name="TextBox 52"/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98" name="TextBox 53"/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299" name="TextBox 54"/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300" name="TextBox 55"/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01" name="TextBox 56"/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02" name="그룹 20"/>
          <p:cNvGrpSpPr/>
          <p:nvPr/>
        </p:nvGrpSpPr>
        <p:grpSpPr>
          <a:xfrm>
            <a:off x="541800" y="1430280"/>
            <a:ext cx="10523520" cy="363960"/>
            <a:chOff x="541800" y="1430280"/>
            <a:chExt cx="10523520" cy="363960"/>
          </a:xfrm>
        </p:grpSpPr>
        <p:sp>
          <p:nvSpPr>
            <p:cNvPr id="303" name="TextBox 57"/>
            <p:cNvSpPr/>
            <p:nvPr/>
          </p:nvSpPr>
          <p:spPr>
            <a:xfrm>
              <a:off x="743760" y="1430280"/>
              <a:ext cx="103215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1" strike="noStrike" spc="-100">
                  <a:solidFill>
                    <a:srgbClr val="3B3838"/>
                  </a:solidFill>
                  <a:latin typeface="Noto Sans CJK KR"/>
                  <a:ea typeface="DejaVu Sans"/>
                </a:rPr>
                <a:t>GUI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304" name="그래픽 14"/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05" name="그림 5"/>
          <p:cNvPicPr/>
          <p:nvPr/>
        </p:nvPicPr>
        <p:blipFill>
          <a:blip r:embed="rId3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sp>
        <p:nvSpPr>
          <p:cNvPr id="306" name="직사각형 305"/>
          <p:cNvSpPr/>
          <p:nvPr/>
        </p:nvSpPr>
        <p:spPr>
          <a:xfrm>
            <a:off x="720000" y="2520000"/>
            <a:ext cx="3779280" cy="141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- 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사용자 이름 입력 시</a:t>
            </a: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Noto Sans CJK KR"/>
                <a:ea typeface="DejaVu Sans"/>
              </a:rPr>
              <a:t>User :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Noto Sans CJK KR"/>
                <a:ea typeface="DejaVu Sans"/>
              </a:rPr>
              <a:t>{</a:t>
            </a:r>
            <a:r>
              <a:rPr lang="ko-KR" sz="1800" b="1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사용자</a:t>
            </a:r>
            <a:r>
              <a:rPr lang="en-US" sz="1800" b="1" strike="noStrike" spc="-1">
                <a:solidFill>
                  <a:srgbClr val="000000"/>
                </a:solidFill>
                <a:latin typeface="Noto Sans CJK KR"/>
                <a:ea typeface="DejaVu Sans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 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를 표시하여</a:t>
            </a: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사용자 맞춤 환경 세팅 값 적용</a:t>
            </a:r>
            <a:endParaRPr lang="en-US" sz="1800" b="0" strike="noStrike" spc="-1">
              <a:latin typeface="Noto Sans CJK KR"/>
            </a:endParaRPr>
          </a:p>
        </p:txBody>
      </p:sp>
      <p:pic>
        <p:nvPicPr>
          <p:cNvPr id="307" name="그림 306"/>
          <p:cNvPicPr/>
          <p:nvPr/>
        </p:nvPicPr>
        <p:blipFill>
          <a:blip r:embed="rId4"/>
          <a:stretch/>
        </p:blipFill>
        <p:spPr>
          <a:xfrm>
            <a:off x="7200000" y="1260000"/>
            <a:ext cx="4618080" cy="3077280"/>
          </a:xfrm>
          <a:prstGeom prst="rect">
            <a:avLst/>
          </a:prstGeom>
          <a:ln w="0">
            <a:noFill/>
          </a:ln>
        </p:spPr>
      </p:pic>
      <p:pic>
        <p:nvPicPr>
          <p:cNvPr id="308" name="그림 307"/>
          <p:cNvPicPr/>
          <p:nvPr/>
        </p:nvPicPr>
        <p:blipFill>
          <a:blip r:embed="rId5"/>
          <a:stretch/>
        </p:blipFill>
        <p:spPr>
          <a:xfrm>
            <a:off x="5184000" y="2520000"/>
            <a:ext cx="6695280" cy="413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그래픽 15"/>
          <p:cNvPicPr/>
          <p:nvPr/>
        </p:nvPicPr>
        <p:blipFill>
          <a:blip r:embed="rId2"/>
          <a:stretch/>
        </p:blipFill>
        <p:spPr>
          <a:xfrm>
            <a:off x="-12996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310" name="사각형: 둥근 한쪽 모서리 6"/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11" name="그룹 21"/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312" name="TextBox 58"/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313" name="TextBox 59"/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314" name="TextBox 60"/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315" name="TextBox 61"/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16" name="TextBox 62"/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17" name="그룹 22"/>
          <p:cNvGrpSpPr/>
          <p:nvPr/>
        </p:nvGrpSpPr>
        <p:grpSpPr>
          <a:xfrm>
            <a:off x="541800" y="1430280"/>
            <a:ext cx="10523520" cy="363960"/>
            <a:chOff x="541800" y="1430280"/>
            <a:chExt cx="10523520" cy="363960"/>
          </a:xfrm>
        </p:grpSpPr>
        <p:sp>
          <p:nvSpPr>
            <p:cNvPr id="318" name="TextBox 63"/>
            <p:cNvSpPr/>
            <p:nvPr/>
          </p:nvSpPr>
          <p:spPr>
            <a:xfrm>
              <a:off x="743760" y="1430280"/>
              <a:ext cx="103215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1" strike="noStrike" spc="-100">
                  <a:solidFill>
                    <a:srgbClr val="3B3838"/>
                  </a:solidFill>
                  <a:latin typeface="Noto Sans CJK KR"/>
                  <a:ea typeface="DejaVu Sans"/>
                </a:rPr>
                <a:t>GUI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319" name="그래픽 17"/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20" name="그림 6"/>
          <p:cNvPicPr/>
          <p:nvPr/>
        </p:nvPicPr>
        <p:blipFill>
          <a:blip r:embed="rId3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sp>
        <p:nvSpPr>
          <p:cNvPr id="321" name="직사각형 320"/>
          <p:cNvSpPr/>
          <p:nvPr/>
        </p:nvSpPr>
        <p:spPr>
          <a:xfrm>
            <a:off x="720000" y="2366280"/>
            <a:ext cx="3779280" cy="174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- 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주행 모드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(Eco)</a:t>
            </a: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Noto Sans CJK KR"/>
                <a:ea typeface="DejaVu Sans"/>
              </a:rPr>
              <a:t>Eco </a:t>
            </a:r>
            <a:r>
              <a:rPr lang="ko-KR" sz="1800" b="1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모드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를 선택 시</a:t>
            </a: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 drive_mode.yaml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 있는 속도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 변수들을 호출</a:t>
            </a:r>
            <a:endParaRPr lang="en-US" sz="1800" b="0" strike="noStrike" spc="-1">
              <a:latin typeface="Noto Sans CJK KR"/>
            </a:endParaRPr>
          </a:p>
        </p:txBody>
      </p:sp>
      <p:pic>
        <p:nvPicPr>
          <p:cNvPr id="322" name="그림 321"/>
          <p:cNvPicPr/>
          <p:nvPr/>
        </p:nvPicPr>
        <p:blipFill>
          <a:blip r:embed="rId4"/>
          <a:srcRect t="61094" b="18500"/>
          <a:stretch/>
        </p:blipFill>
        <p:spPr>
          <a:xfrm>
            <a:off x="5760000" y="3240360"/>
            <a:ext cx="5759280" cy="1078920"/>
          </a:xfrm>
          <a:prstGeom prst="rect">
            <a:avLst/>
          </a:prstGeom>
          <a:ln w="0">
            <a:noFill/>
          </a:ln>
        </p:spPr>
      </p:pic>
      <p:pic>
        <p:nvPicPr>
          <p:cNvPr id="323" name="그림 322"/>
          <p:cNvPicPr/>
          <p:nvPr/>
        </p:nvPicPr>
        <p:blipFill>
          <a:blip r:embed="rId5"/>
          <a:srcRect t="69851"/>
          <a:stretch/>
        </p:blipFill>
        <p:spPr>
          <a:xfrm>
            <a:off x="196560" y="4500000"/>
            <a:ext cx="11502720" cy="2065320"/>
          </a:xfrm>
          <a:prstGeom prst="rect">
            <a:avLst/>
          </a:prstGeom>
          <a:ln w="0">
            <a:noFill/>
          </a:ln>
        </p:spPr>
      </p:pic>
      <p:pic>
        <p:nvPicPr>
          <p:cNvPr id="324" name="그림 323"/>
          <p:cNvPicPr/>
          <p:nvPr/>
        </p:nvPicPr>
        <p:blipFill>
          <a:blip r:embed="rId6"/>
          <a:srcRect l="2086" r="5866" b="68236"/>
          <a:stretch/>
        </p:blipFill>
        <p:spPr>
          <a:xfrm>
            <a:off x="5868360" y="1953000"/>
            <a:ext cx="2518920" cy="1262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그래픽 21"/>
          <p:cNvPicPr/>
          <p:nvPr/>
        </p:nvPicPr>
        <p:blipFill>
          <a:blip r:embed="rId2"/>
          <a:stretch/>
        </p:blipFill>
        <p:spPr>
          <a:xfrm>
            <a:off x="0" y="63360"/>
            <a:ext cx="12189240" cy="6855120"/>
          </a:xfrm>
          <a:prstGeom prst="rect">
            <a:avLst/>
          </a:prstGeom>
          <a:ln w="0">
            <a:noFill/>
          </a:ln>
        </p:spPr>
      </p:pic>
      <p:pic>
        <p:nvPicPr>
          <p:cNvPr id="94" name="그래픽 37"/>
          <p:cNvPicPr/>
          <p:nvPr/>
        </p:nvPicPr>
        <p:blipFill>
          <a:blip r:embed="rId3"/>
          <a:srcRect r="27518" b="23904"/>
          <a:stretch/>
        </p:blipFill>
        <p:spPr>
          <a:xfrm rot="10800000" flipH="1">
            <a:off x="7545960" y="2880"/>
            <a:ext cx="4642920" cy="3293640"/>
          </a:xfrm>
          <a:prstGeom prst="rect">
            <a:avLst/>
          </a:prstGeom>
          <a:ln w="0">
            <a:noFill/>
          </a:ln>
        </p:spPr>
      </p:pic>
      <p:grpSp>
        <p:nvGrpSpPr>
          <p:cNvPr id="95" name="그룹 1"/>
          <p:cNvGrpSpPr/>
          <p:nvPr/>
        </p:nvGrpSpPr>
        <p:grpSpPr>
          <a:xfrm>
            <a:off x="870840" y="519120"/>
            <a:ext cx="2253960" cy="1259280"/>
            <a:chOff x="870840" y="519120"/>
            <a:chExt cx="2253960" cy="1259280"/>
          </a:xfrm>
        </p:grpSpPr>
        <p:sp>
          <p:nvSpPr>
            <p:cNvPr id="96" name="TextBox 14"/>
            <p:cNvSpPr/>
            <p:nvPr/>
          </p:nvSpPr>
          <p:spPr>
            <a:xfrm>
              <a:off x="875520" y="957600"/>
              <a:ext cx="2249280" cy="820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4800" b="0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목 차</a:t>
              </a:r>
              <a:endParaRPr lang="en-US" sz="4800" b="0" strike="noStrike" spc="-1">
                <a:latin typeface="Noto Sans CJK KR"/>
              </a:endParaRPr>
            </a:p>
          </p:txBody>
        </p:sp>
        <p:sp>
          <p:nvSpPr>
            <p:cNvPr id="97" name="TextBox 26"/>
            <p:cNvSpPr/>
            <p:nvPr/>
          </p:nvSpPr>
          <p:spPr>
            <a:xfrm>
              <a:off x="870840" y="519120"/>
              <a:ext cx="22492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1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K-Digital Training</a:t>
              </a:r>
              <a:endParaRPr lang="en-US" sz="1800" b="0" strike="noStrike" spc="-1">
                <a:latin typeface="Noto Sans CJK KR"/>
              </a:endParaRPr>
            </a:p>
          </p:txBody>
        </p:sp>
      </p:grpSp>
      <p:grpSp>
        <p:nvGrpSpPr>
          <p:cNvPr id="98" name="그룹 2"/>
          <p:cNvGrpSpPr/>
          <p:nvPr/>
        </p:nvGrpSpPr>
        <p:grpSpPr>
          <a:xfrm>
            <a:off x="6242040" y="2376000"/>
            <a:ext cx="4736520" cy="577080"/>
            <a:chOff x="6242040" y="2376000"/>
            <a:chExt cx="4736520" cy="577080"/>
          </a:xfrm>
        </p:grpSpPr>
        <p:sp>
          <p:nvSpPr>
            <p:cNvPr id="99" name="TextBox 16"/>
            <p:cNvSpPr/>
            <p:nvPr/>
          </p:nvSpPr>
          <p:spPr>
            <a:xfrm>
              <a:off x="7065000" y="2514600"/>
              <a:ext cx="391356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개요</a:t>
              </a:r>
              <a:endParaRPr lang="en-US" sz="2000" b="0" strike="noStrike" spc="-1">
                <a:latin typeface="Noto Sans CJK KR"/>
              </a:endParaRPr>
            </a:p>
          </p:txBody>
        </p:sp>
        <p:sp>
          <p:nvSpPr>
            <p:cNvPr id="100" name="TextBox 28"/>
            <p:cNvSpPr/>
            <p:nvPr/>
          </p:nvSpPr>
          <p:spPr>
            <a:xfrm>
              <a:off x="6242040" y="2376000"/>
              <a:ext cx="79416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3200" b="1" strike="noStrike" spc="-1">
                  <a:solidFill>
                    <a:srgbClr val="3378C8">
                      <a:alpha val="50000"/>
                    </a:srgbClr>
                  </a:solidFill>
                  <a:latin typeface="세방고딕 Bold"/>
                  <a:ea typeface="세방고딕 Bold"/>
                </a:rPr>
                <a:t>01</a:t>
              </a:r>
              <a:endParaRPr lang="en-US" sz="3200" b="0" strike="noStrike" spc="-1">
                <a:latin typeface="Noto Sans CJK KR"/>
              </a:endParaRPr>
            </a:p>
          </p:txBody>
        </p:sp>
      </p:grpSp>
      <p:grpSp>
        <p:nvGrpSpPr>
          <p:cNvPr id="101" name="그룹 3"/>
          <p:cNvGrpSpPr/>
          <p:nvPr/>
        </p:nvGrpSpPr>
        <p:grpSpPr>
          <a:xfrm>
            <a:off x="6242040" y="3175560"/>
            <a:ext cx="3974040" cy="577080"/>
            <a:chOff x="6242040" y="3175560"/>
            <a:chExt cx="3974040" cy="577080"/>
          </a:xfrm>
        </p:grpSpPr>
        <p:sp>
          <p:nvSpPr>
            <p:cNvPr id="102" name="TextBox 17"/>
            <p:cNvSpPr/>
            <p:nvPr/>
          </p:nvSpPr>
          <p:spPr>
            <a:xfrm>
              <a:off x="7013880" y="3315600"/>
              <a:ext cx="320220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팀 구성 및 역할</a:t>
              </a:r>
              <a:endParaRPr lang="en-US" sz="2000" b="0" strike="noStrike" spc="-1">
                <a:latin typeface="Noto Sans CJK KR"/>
              </a:endParaRPr>
            </a:p>
          </p:txBody>
        </p:sp>
        <p:sp>
          <p:nvSpPr>
            <p:cNvPr id="103" name="TextBox 29"/>
            <p:cNvSpPr/>
            <p:nvPr/>
          </p:nvSpPr>
          <p:spPr>
            <a:xfrm>
              <a:off x="6242040" y="3175560"/>
              <a:ext cx="76176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3200" b="1" strike="noStrike" spc="-1">
                  <a:solidFill>
                    <a:srgbClr val="3378C8">
                      <a:alpha val="50000"/>
                    </a:srgbClr>
                  </a:solidFill>
                  <a:latin typeface="세방고딕 Bold"/>
                  <a:ea typeface="세방고딕 Bold"/>
                </a:rPr>
                <a:t>02</a:t>
              </a:r>
              <a:endParaRPr lang="en-US" sz="3200" b="0" strike="noStrike" spc="-1">
                <a:latin typeface="Noto Sans CJK KR"/>
              </a:endParaRPr>
            </a:p>
          </p:txBody>
        </p:sp>
      </p:grpSp>
      <p:grpSp>
        <p:nvGrpSpPr>
          <p:cNvPr id="104" name="그룹 4"/>
          <p:cNvGrpSpPr/>
          <p:nvPr/>
        </p:nvGrpSpPr>
        <p:grpSpPr>
          <a:xfrm>
            <a:off x="6242040" y="3974760"/>
            <a:ext cx="4182840" cy="577080"/>
            <a:chOff x="6242040" y="3974760"/>
            <a:chExt cx="4182840" cy="577080"/>
          </a:xfrm>
        </p:grpSpPr>
        <p:sp>
          <p:nvSpPr>
            <p:cNvPr id="105" name="TextBox 18"/>
            <p:cNvSpPr/>
            <p:nvPr/>
          </p:nvSpPr>
          <p:spPr>
            <a:xfrm>
              <a:off x="7013880" y="4116600"/>
              <a:ext cx="341100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절차 및 방법</a:t>
              </a:r>
              <a:endParaRPr lang="en-US" sz="2000" b="0" strike="noStrike" spc="-1">
                <a:latin typeface="Noto Sans CJK KR"/>
              </a:endParaRPr>
            </a:p>
          </p:txBody>
        </p:sp>
        <p:sp>
          <p:nvSpPr>
            <p:cNvPr id="106" name="TextBox 30"/>
            <p:cNvSpPr/>
            <p:nvPr/>
          </p:nvSpPr>
          <p:spPr>
            <a:xfrm>
              <a:off x="6242040" y="3974760"/>
              <a:ext cx="76176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3200" b="1" strike="noStrike" spc="-1">
                  <a:solidFill>
                    <a:srgbClr val="3378C8">
                      <a:alpha val="50000"/>
                    </a:srgbClr>
                  </a:solidFill>
                  <a:latin typeface="세방고딕 Bold"/>
                  <a:ea typeface="세방고딕 Bold"/>
                </a:rPr>
                <a:t>03</a:t>
              </a:r>
              <a:endParaRPr lang="en-US" sz="3200" b="0" strike="noStrike" spc="-1">
                <a:latin typeface="Noto Sans CJK KR"/>
              </a:endParaRPr>
            </a:p>
          </p:txBody>
        </p:sp>
      </p:grpSp>
      <p:grpSp>
        <p:nvGrpSpPr>
          <p:cNvPr id="107" name="그룹 6"/>
          <p:cNvGrpSpPr/>
          <p:nvPr/>
        </p:nvGrpSpPr>
        <p:grpSpPr>
          <a:xfrm>
            <a:off x="6242040" y="4773960"/>
            <a:ext cx="3253680" cy="577080"/>
            <a:chOff x="6242040" y="4773960"/>
            <a:chExt cx="3253680" cy="577080"/>
          </a:xfrm>
        </p:grpSpPr>
        <p:sp>
          <p:nvSpPr>
            <p:cNvPr id="108" name="TextBox 19"/>
            <p:cNvSpPr/>
            <p:nvPr/>
          </p:nvSpPr>
          <p:spPr>
            <a:xfrm>
              <a:off x="7013880" y="4917960"/>
              <a:ext cx="248184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000" b="0" strike="noStrike" spc="-1">
                <a:latin typeface="Noto Sans CJK KR"/>
              </a:endParaRPr>
            </a:p>
          </p:txBody>
        </p:sp>
        <p:sp>
          <p:nvSpPr>
            <p:cNvPr id="109" name="TextBox 31"/>
            <p:cNvSpPr/>
            <p:nvPr/>
          </p:nvSpPr>
          <p:spPr>
            <a:xfrm>
              <a:off x="6242040" y="4773960"/>
              <a:ext cx="76176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3200" b="1" strike="noStrike" spc="-1">
                  <a:solidFill>
                    <a:srgbClr val="3378C8">
                      <a:alpha val="50000"/>
                    </a:srgbClr>
                  </a:solidFill>
                  <a:latin typeface="세방고딕 Bold"/>
                  <a:ea typeface="세방고딕 Bold"/>
                </a:rPr>
                <a:t>04</a:t>
              </a:r>
              <a:endParaRPr lang="en-US" sz="3200" b="0" strike="noStrike" spc="-1">
                <a:latin typeface="Noto Sans CJK KR"/>
              </a:endParaRPr>
            </a:p>
          </p:txBody>
        </p:sp>
      </p:grpSp>
      <p:grpSp>
        <p:nvGrpSpPr>
          <p:cNvPr id="110" name="그룹 7"/>
          <p:cNvGrpSpPr/>
          <p:nvPr/>
        </p:nvGrpSpPr>
        <p:grpSpPr>
          <a:xfrm>
            <a:off x="6242040" y="5573160"/>
            <a:ext cx="3974040" cy="577080"/>
            <a:chOff x="6242040" y="5573160"/>
            <a:chExt cx="3974040" cy="577080"/>
          </a:xfrm>
        </p:grpSpPr>
        <p:sp>
          <p:nvSpPr>
            <p:cNvPr id="111" name="TextBox 20"/>
            <p:cNvSpPr/>
            <p:nvPr/>
          </p:nvSpPr>
          <p:spPr>
            <a:xfrm>
              <a:off x="7013880" y="5718960"/>
              <a:ext cx="320220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0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자체 평가 의견</a:t>
              </a:r>
              <a:endParaRPr lang="en-US" sz="2000" b="0" strike="noStrike" spc="-1">
                <a:latin typeface="Noto Sans CJK KR"/>
              </a:endParaRPr>
            </a:p>
          </p:txBody>
        </p:sp>
        <p:sp>
          <p:nvSpPr>
            <p:cNvPr id="112" name="TextBox 32"/>
            <p:cNvSpPr/>
            <p:nvPr/>
          </p:nvSpPr>
          <p:spPr>
            <a:xfrm>
              <a:off x="6242040" y="5573160"/>
              <a:ext cx="761760" cy="577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3200" b="1" strike="noStrike" spc="-1">
                  <a:solidFill>
                    <a:srgbClr val="3378C8">
                      <a:alpha val="50000"/>
                    </a:srgbClr>
                  </a:solidFill>
                  <a:latin typeface="세방고딕 Bold"/>
                  <a:ea typeface="세방고딕 Bold"/>
                </a:rPr>
                <a:t>05</a:t>
              </a:r>
              <a:endParaRPr lang="en-US" sz="3200" b="0" strike="noStrike" spc="-1">
                <a:latin typeface="Noto Sans CJK KR"/>
              </a:endParaRPr>
            </a:p>
          </p:txBody>
        </p:sp>
      </p:grpSp>
      <p:sp>
        <p:nvSpPr>
          <p:cNvPr id="113" name="TextBox 15"/>
          <p:cNvSpPr/>
          <p:nvPr/>
        </p:nvSpPr>
        <p:spPr>
          <a:xfrm>
            <a:off x="0" y="674388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114" name="그래픽 41"/>
          <p:cNvPicPr/>
          <p:nvPr/>
        </p:nvPicPr>
        <p:blipFill>
          <a:blip r:embed="rId4"/>
          <a:stretch/>
        </p:blipFill>
        <p:spPr>
          <a:xfrm>
            <a:off x="-1042560" y="4289040"/>
            <a:ext cx="140040" cy="140040"/>
          </a:xfrm>
          <a:prstGeom prst="rect">
            <a:avLst/>
          </a:prstGeom>
          <a:ln w="0">
            <a:noFill/>
          </a:ln>
        </p:spPr>
      </p:pic>
      <p:pic>
        <p:nvPicPr>
          <p:cNvPr id="115" name="그래픽 49"/>
          <p:cNvPicPr/>
          <p:nvPr/>
        </p:nvPicPr>
        <p:blipFill>
          <a:blip r:embed="rId5"/>
          <a:stretch/>
        </p:blipFill>
        <p:spPr>
          <a:xfrm>
            <a:off x="11072880" y="1555200"/>
            <a:ext cx="230400" cy="230400"/>
          </a:xfrm>
          <a:prstGeom prst="rect">
            <a:avLst/>
          </a:prstGeom>
          <a:ln w="0">
            <a:noFill/>
          </a:ln>
        </p:spPr>
      </p:pic>
      <p:pic>
        <p:nvPicPr>
          <p:cNvPr id="116" name="그래픽 51"/>
          <p:cNvPicPr/>
          <p:nvPr/>
        </p:nvPicPr>
        <p:blipFill>
          <a:blip r:embed="rId6"/>
          <a:stretch/>
        </p:blipFill>
        <p:spPr>
          <a:xfrm rot="2700000">
            <a:off x="11934360" y="300600"/>
            <a:ext cx="340920" cy="340920"/>
          </a:xfrm>
          <a:prstGeom prst="rect">
            <a:avLst/>
          </a:prstGeom>
          <a:ln w="0">
            <a:noFill/>
          </a:ln>
        </p:spPr>
      </p:pic>
      <p:grpSp>
        <p:nvGrpSpPr>
          <p:cNvPr id="117" name="그룹 8"/>
          <p:cNvGrpSpPr/>
          <p:nvPr/>
        </p:nvGrpSpPr>
        <p:grpSpPr>
          <a:xfrm>
            <a:off x="296640" y="1043280"/>
            <a:ext cx="6158160" cy="4368600"/>
            <a:chOff x="296640" y="1043280"/>
            <a:chExt cx="6158160" cy="4368600"/>
          </a:xfrm>
        </p:grpSpPr>
        <p:pic>
          <p:nvPicPr>
            <p:cNvPr id="118" name="그래픽 24"/>
            <p:cNvPicPr/>
            <p:nvPr/>
          </p:nvPicPr>
          <p:blipFill>
            <a:blip r:embed="rId7"/>
            <a:stretch/>
          </p:blipFill>
          <p:spPr>
            <a:xfrm>
              <a:off x="346320" y="1043280"/>
              <a:ext cx="6108480" cy="3431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9" name="그래픽 39"/>
            <p:cNvPicPr/>
            <p:nvPr/>
          </p:nvPicPr>
          <p:blipFill>
            <a:blip r:embed="rId8"/>
            <a:stretch/>
          </p:blipFill>
          <p:spPr>
            <a:xfrm>
              <a:off x="3709440" y="5176800"/>
              <a:ext cx="235080" cy="235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0" name="그래픽 45"/>
            <p:cNvPicPr/>
            <p:nvPr/>
          </p:nvPicPr>
          <p:blipFill>
            <a:blip r:embed="rId9"/>
            <a:stretch/>
          </p:blipFill>
          <p:spPr>
            <a:xfrm>
              <a:off x="4538160" y="4298400"/>
              <a:ext cx="104040" cy="104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1" name="그래픽 47"/>
            <p:cNvPicPr/>
            <p:nvPr/>
          </p:nvPicPr>
          <p:blipFill>
            <a:blip r:embed="rId10"/>
            <a:stretch/>
          </p:blipFill>
          <p:spPr>
            <a:xfrm>
              <a:off x="1203480" y="2752200"/>
              <a:ext cx="317520" cy="317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2" name="그래픽 53"/>
            <p:cNvPicPr/>
            <p:nvPr/>
          </p:nvPicPr>
          <p:blipFill>
            <a:blip r:embed="rId11"/>
            <a:stretch/>
          </p:blipFill>
          <p:spPr>
            <a:xfrm>
              <a:off x="296640" y="1824480"/>
              <a:ext cx="317520" cy="301320"/>
            </a:xfrm>
            <a:prstGeom prst="rect">
              <a:avLst/>
            </a:prstGeom>
            <a:ln w="0"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그래픽 18"/>
          <p:cNvPicPr/>
          <p:nvPr/>
        </p:nvPicPr>
        <p:blipFill>
          <a:blip r:embed="rId2"/>
          <a:stretch/>
        </p:blipFill>
        <p:spPr>
          <a:xfrm>
            <a:off x="-12996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326" name="사각형: 둥근 한쪽 모서리 7"/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27" name="그룹 23"/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328" name="TextBox 64"/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329" name="TextBox 65"/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330" name="TextBox 66"/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331" name="TextBox 67"/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32" name="TextBox 68"/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33" name="그룹 24"/>
          <p:cNvGrpSpPr/>
          <p:nvPr/>
        </p:nvGrpSpPr>
        <p:grpSpPr>
          <a:xfrm>
            <a:off x="541800" y="1430280"/>
            <a:ext cx="10523520" cy="363960"/>
            <a:chOff x="541800" y="1430280"/>
            <a:chExt cx="10523520" cy="363960"/>
          </a:xfrm>
        </p:grpSpPr>
        <p:sp>
          <p:nvSpPr>
            <p:cNvPr id="334" name="TextBox 69"/>
            <p:cNvSpPr/>
            <p:nvPr/>
          </p:nvSpPr>
          <p:spPr>
            <a:xfrm>
              <a:off x="743760" y="1430280"/>
              <a:ext cx="103215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1" strike="noStrike" spc="-100">
                  <a:solidFill>
                    <a:srgbClr val="3B3838"/>
                  </a:solidFill>
                  <a:latin typeface="Noto Sans CJK KR"/>
                  <a:ea typeface="DejaVu Sans"/>
                </a:rPr>
                <a:t>GUI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335" name="그래픽 19"/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36" name="그림 7"/>
          <p:cNvPicPr/>
          <p:nvPr/>
        </p:nvPicPr>
        <p:blipFill>
          <a:blip r:embed="rId3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sp>
        <p:nvSpPr>
          <p:cNvPr id="337" name="직사각형 336"/>
          <p:cNvSpPr/>
          <p:nvPr/>
        </p:nvSpPr>
        <p:spPr>
          <a:xfrm>
            <a:off x="720000" y="2366280"/>
            <a:ext cx="3779280" cy="174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- 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주행 모드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(Comport)</a:t>
            </a: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Noto Sans CJK KR"/>
                <a:ea typeface="DejaVu Sans"/>
              </a:rPr>
              <a:t>Comport </a:t>
            </a:r>
            <a:r>
              <a:rPr lang="ko-KR" sz="1800" b="1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모드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를 선택 시</a:t>
            </a: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 drive_mode.yaml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 있는 속도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 변수들을 호출</a:t>
            </a:r>
            <a:endParaRPr lang="en-US" sz="1800" b="0" strike="noStrike" spc="-1">
              <a:latin typeface="Noto Sans CJK KR"/>
            </a:endParaRPr>
          </a:p>
        </p:txBody>
      </p:sp>
      <p:pic>
        <p:nvPicPr>
          <p:cNvPr id="338" name="그림 337"/>
          <p:cNvPicPr/>
          <p:nvPr/>
        </p:nvPicPr>
        <p:blipFill>
          <a:blip r:embed="rId4"/>
          <a:srcRect t="79584"/>
          <a:stretch/>
        </p:blipFill>
        <p:spPr>
          <a:xfrm>
            <a:off x="5760000" y="3240000"/>
            <a:ext cx="5759280" cy="1079280"/>
          </a:xfrm>
          <a:prstGeom prst="rect">
            <a:avLst/>
          </a:prstGeom>
          <a:ln w="0">
            <a:noFill/>
          </a:ln>
        </p:spPr>
      </p:pic>
      <p:pic>
        <p:nvPicPr>
          <p:cNvPr id="339" name="그림 338"/>
          <p:cNvPicPr/>
          <p:nvPr/>
        </p:nvPicPr>
        <p:blipFill>
          <a:blip r:embed="rId5"/>
          <a:srcRect t="68481"/>
          <a:stretch/>
        </p:blipFill>
        <p:spPr>
          <a:xfrm>
            <a:off x="198000" y="4500000"/>
            <a:ext cx="11502720" cy="2065680"/>
          </a:xfrm>
          <a:prstGeom prst="rect">
            <a:avLst/>
          </a:prstGeom>
          <a:ln w="0">
            <a:noFill/>
          </a:ln>
        </p:spPr>
      </p:pic>
      <p:pic>
        <p:nvPicPr>
          <p:cNvPr id="340" name="그림 339"/>
          <p:cNvPicPr/>
          <p:nvPr/>
        </p:nvPicPr>
        <p:blipFill>
          <a:blip r:embed="rId6"/>
          <a:srcRect l="6136" t="33723" r="7952" b="36869"/>
          <a:stretch/>
        </p:blipFill>
        <p:spPr>
          <a:xfrm>
            <a:off x="5868000" y="1954800"/>
            <a:ext cx="2518920" cy="1262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그래픽 20"/>
          <p:cNvPicPr/>
          <p:nvPr/>
        </p:nvPicPr>
        <p:blipFill>
          <a:blip r:embed="rId2"/>
          <a:stretch/>
        </p:blipFill>
        <p:spPr>
          <a:xfrm>
            <a:off x="-12996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342" name="사각형: 둥근 한쪽 모서리 8"/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43" name="그룹 25"/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344" name="TextBox 70"/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345" name="TextBox 71"/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346" name="TextBox 72"/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347" name="TextBox 73"/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48" name="TextBox 74"/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49" name="그룹 26"/>
          <p:cNvGrpSpPr/>
          <p:nvPr/>
        </p:nvGrpSpPr>
        <p:grpSpPr>
          <a:xfrm>
            <a:off x="541800" y="1430280"/>
            <a:ext cx="10523520" cy="363960"/>
            <a:chOff x="541800" y="1430280"/>
            <a:chExt cx="10523520" cy="363960"/>
          </a:xfrm>
        </p:grpSpPr>
        <p:sp>
          <p:nvSpPr>
            <p:cNvPr id="350" name="TextBox 75"/>
            <p:cNvSpPr/>
            <p:nvPr/>
          </p:nvSpPr>
          <p:spPr>
            <a:xfrm>
              <a:off x="743760" y="1430280"/>
              <a:ext cx="103215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800" b="1" strike="noStrike" spc="-100">
                  <a:solidFill>
                    <a:srgbClr val="3B3838"/>
                  </a:solidFill>
                  <a:latin typeface="Noto Sans CJK KR"/>
                  <a:ea typeface="DejaVu Sans"/>
                </a:rPr>
                <a:t>GUI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351" name="그래픽 22"/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352" name="그림 8"/>
          <p:cNvPicPr/>
          <p:nvPr/>
        </p:nvPicPr>
        <p:blipFill>
          <a:blip r:embed="rId3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sp>
        <p:nvSpPr>
          <p:cNvPr id="353" name="직사각형 352"/>
          <p:cNvSpPr/>
          <p:nvPr/>
        </p:nvSpPr>
        <p:spPr>
          <a:xfrm>
            <a:off x="720000" y="2366280"/>
            <a:ext cx="3779280" cy="174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- 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주행 모드</a:t>
            </a: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(Sport)</a:t>
            </a: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Noto Sans CJK KR"/>
                <a:ea typeface="DejaVu Sans"/>
              </a:rPr>
              <a:t>Sport </a:t>
            </a:r>
            <a:r>
              <a:rPr lang="ko-KR" sz="1800" b="1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모드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를 선택 시</a:t>
            </a:r>
            <a:endParaRPr lang="en-US" sz="1800" b="0" strike="noStrike" spc="-1">
              <a:latin typeface="Noto Sans CJK KR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 drive_mode.yaml</a:t>
            </a:r>
            <a:r>
              <a:rPr lang="ko-KR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에 있는 속도</a:t>
            </a:r>
            <a:br>
              <a:rPr sz="1800"/>
            </a:br>
            <a:r>
              <a:rPr lang="en-US" sz="1800" b="0" strike="noStrike" spc="-1">
                <a:solidFill>
                  <a:srgbClr val="000000"/>
                </a:solidFill>
                <a:latin typeface="Noto Sans CJK KR"/>
                <a:ea typeface="DejaVu Sans"/>
              </a:rPr>
              <a:t> 변수들을 호출</a:t>
            </a:r>
            <a:endParaRPr lang="en-US" sz="1800" b="0" strike="noStrike" spc="-1">
              <a:latin typeface="Noto Sans CJK KR"/>
            </a:endParaRPr>
          </a:p>
        </p:txBody>
      </p:sp>
      <p:pic>
        <p:nvPicPr>
          <p:cNvPr id="354" name="그림 353"/>
          <p:cNvPicPr/>
          <p:nvPr/>
        </p:nvPicPr>
        <p:blipFill>
          <a:blip r:embed="rId4"/>
          <a:srcRect t="76385" b="13396"/>
          <a:stretch/>
        </p:blipFill>
        <p:spPr>
          <a:xfrm>
            <a:off x="5760000" y="3240000"/>
            <a:ext cx="5759280" cy="611280"/>
          </a:xfrm>
          <a:prstGeom prst="rect">
            <a:avLst/>
          </a:prstGeom>
          <a:ln w="0">
            <a:noFill/>
          </a:ln>
        </p:spPr>
      </p:pic>
      <p:pic>
        <p:nvPicPr>
          <p:cNvPr id="355" name="그림 354"/>
          <p:cNvPicPr/>
          <p:nvPr/>
        </p:nvPicPr>
        <p:blipFill>
          <a:blip r:embed="rId5"/>
          <a:srcRect t="69212"/>
          <a:stretch/>
        </p:blipFill>
        <p:spPr>
          <a:xfrm>
            <a:off x="198000" y="4500000"/>
            <a:ext cx="11502720" cy="2065680"/>
          </a:xfrm>
          <a:prstGeom prst="rect">
            <a:avLst/>
          </a:prstGeom>
          <a:ln w="0">
            <a:noFill/>
          </a:ln>
        </p:spPr>
      </p:pic>
      <p:pic>
        <p:nvPicPr>
          <p:cNvPr id="356" name="그림 355"/>
          <p:cNvPicPr/>
          <p:nvPr/>
        </p:nvPicPr>
        <p:blipFill>
          <a:blip r:embed="rId6"/>
          <a:srcRect l="8222" t="63098" r="12001" b="4243"/>
          <a:stretch/>
        </p:blipFill>
        <p:spPr>
          <a:xfrm>
            <a:off x="5868000" y="1954800"/>
            <a:ext cx="2519280" cy="1262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그래픽 60"/>
          <p:cNvPicPr/>
          <p:nvPr/>
        </p:nvPicPr>
        <p:blipFill>
          <a:blip r:embed="rId2"/>
          <a:stretch/>
        </p:blipFill>
        <p:spPr>
          <a:xfrm>
            <a:off x="2160" y="0"/>
            <a:ext cx="12189240" cy="6855120"/>
          </a:xfrm>
          <a:prstGeom prst="rect">
            <a:avLst/>
          </a:prstGeom>
          <a:ln w="0">
            <a:noFill/>
          </a:ln>
        </p:spPr>
      </p:pic>
      <p:pic>
        <p:nvPicPr>
          <p:cNvPr id="358" name="그래픽 55"/>
          <p:cNvPicPr/>
          <p:nvPr/>
        </p:nvPicPr>
        <p:blipFill>
          <a:blip r:embed="rId3"/>
          <a:srcRect r="2092" b="22186"/>
          <a:stretch/>
        </p:blipFill>
        <p:spPr>
          <a:xfrm rot="16200000">
            <a:off x="10645200" y="3138120"/>
            <a:ext cx="2548080" cy="538920"/>
          </a:xfrm>
          <a:prstGeom prst="rect">
            <a:avLst/>
          </a:prstGeom>
          <a:ln w="0">
            <a:noFill/>
          </a:ln>
        </p:spPr>
      </p:pic>
      <p:pic>
        <p:nvPicPr>
          <p:cNvPr id="359" name="그래픽 53"/>
          <p:cNvPicPr/>
          <p:nvPr/>
        </p:nvPicPr>
        <p:blipFill>
          <a:blip r:embed="rId4"/>
          <a:srcRect t="5757" r="51762"/>
          <a:stretch/>
        </p:blipFill>
        <p:spPr>
          <a:xfrm rot="10800000">
            <a:off x="2880" y="5286960"/>
            <a:ext cx="1366560" cy="1571040"/>
          </a:xfrm>
          <a:prstGeom prst="rect">
            <a:avLst/>
          </a:prstGeom>
          <a:ln w="0">
            <a:noFill/>
          </a:ln>
        </p:spPr>
      </p:pic>
      <p:sp>
        <p:nvSpPr>
          <p:cNvPr id="360" name="사각형: 둥근 한쪽 모서리 38"/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61" name="그룹 2"/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362" name="TextBox 26"/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363" name="TextBox 10"/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자체 평가 의견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364" name="TextBox 12"/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05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366" name="TextBox 1"/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67" name="TextBox 3"/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68" name="그룹 7"/>
          <p:cNvGrpSpPr/>
          <p:nvPr/>
        </p:nvGrpSpPr>
        <p:grpSpPr>
          <a:xfrm>
            <a:off x="541800" y="1404069"/>
            <a:ext cx="8233380" cy="5031587"/>
            <a:chOff x="541800" y="1404069"/>
            <a:chExt cx="8233380" cy="5031587"/>
          </a:xfrm>
        </p:grpSpPr>
        <p:sp>
          <p:nvSpPr>
            <p:cNvPr id="369" name="사각형: 둥근 모서리 11"/>
            <p:cNvSpPr/>
            <p:nvPr/>
          </p:nvSpPr>
          <p:spPr>
            <a:xfrm>
              <a:off x="541800" y="2408040"/>
              <a:ext cx="5361120" cy="4027616"/>
            </a:xfrm>
            <a:prstGeom prst="roundRect">
              <a:avLst>
                <a:gd name="adj" fmla="val 6897"/>
              </a:avLst>
            </a:prstGeom>
            <a:solidFill>
              <a:srgbClr val="FFFFFF">
                <a:alpha val="85000"/>
              </a:srgbClr>
            </a:solidFill>
            <a:ln w="25560">
              <a:noFill/>
            </a:ln>
            <a:effectLst>
              <a:outerShdw blurRad="63360" rotWithShape="0">
                <a:srgbClr val="3378C8">
                  <a:alpha val="3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0" name="직사각형 19"/>
            <p:cNvSpPr/>
            <p:nvPr/>
          </p:nvSpPr>
          <p:spPr>
            <a:xfrm rot="5400000">
              <a:off x="3179880" y="232200"/>
              <a:ext cx="91080" cy="4437000"/>
            </a:xfrm>
            <a:prstGeom prst="rect">
              <a:avLst/>
            </a:prstGeom>
            <a:solidFill>
              <a:srgbClr val="3378C8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1" name="TextBox 39"/>
            <p:cNvSpPr/>
            <p:nvPr/>
          </p:nvSpPr>
          <p:spPr>
            <a:xfrm>
              <a:off x="3414060" y="1404069"/>
              <a:ext cx="5361120" cy="58947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 anchor="t">
              <a:spAutoFit/>
            </a:bodyPr>
            <a:lstStyle/>
            <a:p>
              <a:pPr algn="ctr">
                <a:lnSpc>
                  <a:spcPct val="120000"/>
                </a:lnSpc>
                <a:buNone/>
              </a:pPr>
              <a:r>
                <a:rPr lang="ko-KR" altLang="en-US" sz="3000" b="1" strike="noStrike" spc="-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사전 기획 대비 달성도 </a:t>
              </a:r>
              <a:r>
                <a:rPr lang="en-US" altLang="ko-KR" sz="3000" b="1" strike="noStrike" spc="-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en-US" sz="3000" b="1" strike="noStrike" spc="-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/10</a:t>
              </a:r>
              <a:endParaRPr lang="en-US" sz="30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72" name="그룹 9"/>
          <p:cNvGrpSpPr/>
          <p:nvPr/>
        </p:nvGrpSpPr>
        <p:grpSpPr>
          <a:xfrm>
            <a:off x="6285960" y="2304967"/>
            <a:ext cx="5361120" cy="4130689"/>
            <a:chOff x="509760" y="4668120"/>
            <a:chExt cx="5361120" cy="1784520"/>
          </a:xfrm>
        </p:grpSpPr>
        <p:sp>
          <p:nvSpPr>
            <p:cNvPr id="373" name="사각형: 둥근 모서리 14"/>
            <p:cNvSpPr/>
            <p:nvPr/>
          </p:nvSpPr>
          <p:spPr>
            <a:xfrm>
              <a:off x="509760" y="4707000"/>
              <a:ext cx="5361120" cy="1745640"/>
            </a:xfrm>
            <a:prstGeom prst="roundRect">
              <a:avLst>
                <a:gd name="adj" fmla="val 6897"/>
              </a:avLst>
            </a:prstGeom>
            <a:solidFill>
              <a:srgbClr val="FFFFFF">
                <a:alpha val="85000"/>
              </a:srgbClr>
            </a:solidFill>
            <a:ln w="25560">
              <a:noFill/>
            </a:ln>
            <a:effectLst>
              <a:outerShdw blurRad="63360" rotWithShape="0">
                <a:srgbClr val="FFD85C">
                  <a:alpha val="5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4" name="직사각형 43"/>
            <p:cNvSpPr/>
            <p:nvPr/>
          </p:nvSpPr>
          <p:spPr>
            <a:xfrm rot="5400000">
              <a:off x="3147840" y="2495160"/>
              <a:ext cx="91080" cy="4437000"/>
            </a:xfrm>
            <a:prstGeom prst="rect">
              <a:avLst/>
            </a:prstGeom>
            <a:solidFill>
              <a:srgbClr val="FFD85C"/>
            </a:solidFill>
            <a:ln w="255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5" name="TextBox 49"/>
            <p:cNvSpPr/>
            <p:nvPr/>
          </p:nvSpPr>
          <p:spPr>
            <a:xfrm>
              <a:off x="878400" y="4695120"/>
              <a:ext cx="4619880" cy="930204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20000"/>
                </a:lnSpc>
                <a:buNone/>
              </a:pPr>
              <a:endParaRPr lang="en-US" altLang="ko-KR" sz="1800" b="1" strike="noStrike" spc="-1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20000"/>
                </a:lnSpc>
                <a:buNone/>
              </a:pPr>
              <a:r>
                <a:rPr lang="ko-KR" sz="1800" b="1" strike="noStrike" spc="-1" dirty="0">
                  <a:solidFill>
                    <a:srgbClr val="FFC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추후 보완할 점</a:t>
              </a:r>
              <a:endPara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20000"/>
                </a:lnSpc>
                <a:buNone/>
              </a:pPr>
              <a:r>
                <a:rPr lang="en-US" sz="1800" b="0" strike="noStrike" spc="-1" dirty="0">
                  <a:solidFill>
                    <a:srgbClr val="3B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 </a:t>
              </a:r>
              <a:r>
                <a:rPr lang="ko-KR" sz="1800" b="0" strike="noStrike" spc="-1" dirty="0">
                  <a:solidFill>
                    <a:srgbClr val="3B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셋에 다양한 도로 표지판들을 추가하여 인식 가능한 표지판 수를 증가</a:t>
              </a:r>
              <a:br>
                <a:rPr sz="18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en-US" sz="500" b="0" strike="noStrike" spc="-1" dirty="0">
                  <a:solidFill>
                    <a:srgbClr val="3B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sz="5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20000"/>
                </a:lnSpc>
                <a:buNone/>
              </a:pPr>
              <a:r>
                <a:rPr lang="en-US" sz="1800" b="0" strike="noStrike" spc="-1" dirty="0">
                  <a:solidFill>
                    <a:srgbClr val="3B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- </a:t>
              </a:r>
              <a:r>
                <a:rPr lang="ko-KR" sz="1800" b="0" strike="noStrike" spc="-1" dirty="0">
                  <a:solidFill>
                    <a:srgbClr val="3B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주차</a:t>
              </a:r>
              <a:r>
                <a:rPr lang="en-US" sz="1800" b="0" strike="noStrike" spc="-1" dirty="0">
                  <a:solidFill>
                    <a:srgbClr val="3B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sz="1800" b="0" strike="noStrike" spc="-1" dirty="0">
                  <a:solidFill>
                    <a:srgbClr val="3B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차선 변경 등 운전 시 필요한</a:t>
              </a:r>
              <a:endPara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20000"/>
                </a:lnSpc>
                <a:buNone/>
              </a:pPr>
              <a:r>
                <a:rPr lang="ko-KR" sz="1800" b="0" strike="noStrike" spc="-1" dirty="0">
                  <a:solidFill>
                    <a:srgbClr val="3B383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다양한 모션 추가</a:t>
              </a:r>
              <a:endParaRPr lang="en-US" sz="1800" b="0" strike="noStrike" spc="-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380" name="그래픽 57"/>
          <p:cNvPicPr/>
          <p:nvPr/>
        </p:nvPicPr>
        <p:blipFill>
          <a:blip r:embed="rId5"/>
          <a:stretch/>
        </p:blipFill>
        <p:spPr>
          <a:xfrm rot="1800000">
            <a:off x="377280" y="4325040"/>
            <a:ext cx="135360" cy="135360"/>
          </a:xfrm>
          <a:prstGeom prst="rect">
            <a:avLst/>
          </a:prstGeom>
          <a:ln w="0">
            <a:noFill/>
          </a:ln>
        </p:spPr>
      </p:pic>
      <p:sp>
        <p:nvSpPr>
          <p:cNvPr id="2" name="TextBox 49">
            <a:extLst>
              <a:ext uri="{FF2B5EF4-FFF2-40B4-BE49-F238E27FC236}">
                <a16:creationId xmlns:a16="http://schemas.microsoft.com/office/drawing/2014/main" id="{18D16793-D00C-E0DA-5772-6A01BD82BD84}"/>
              </a:ext>
            </a:extLst>
          </p:cNvPr>
          <p:cNvSpPr/>
          <p:nvPr/>
        </p:nvSpPr>
        <p:spPr>
          <a:xfrm>
            <a:off x="887760" y="2350972"/>
            <a:ext cx="4619880" cy="21531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20000"/>
              </a:lnSpc>
              <a:buNone/>
            </a:pPr>
            <a:endParaRPr lang="en-US" altLang="ko-KR" sz="1800" b="1" strike="noStrike" spc="-1" dirty="0">
              <a:solidFill>
                <a:srgbClr val="FFC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20000"/>
              </a:lnSpc>
              <a:buNone/>
            </a:pPr>
            <a:r>
              <a:rPr lang="ko-KR" altLang="en-US" b="1" spc="-1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경험한 성과</a:t>
            </a:r>
            <a:endParaRPr lang="ko-KR" altLang="en-US" sz="1800" b="0" strike="noStrike" spc="-1" dirty="0"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20000"/>
              </a:lnSpc>
              <a:buNone/>
            </a:pPr>
            <a:r>
              <a:rPr lang="en-US" altLang="ko-KR" sz="1800" b="0" strike="noStrike" spc="-1" dirty="0">
                <a:solidFill>
                  <a:srgbClr val="3B38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 </a:t>
            </a:r>
            <a:r>
              <a:rPr lang="ko-KR" altLang="en-US" sz="1800" b="0" strike="noStrike" spc="-1" dirty="0">
                <a:solidFill>
                  <a:srgbClr val="3B38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셋에 다양한 도로 표지판들을 추가하여 인식 가능한 표지판 수를 증가</a:t>
            </a:r>
            <a:b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500" b="0" strike="noStrike" spc="-1" dirty="0">
                <a:solidFill>
                  <a:srgbClr val="3B38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5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20000"/>
              </a:lnSpc>
              <a:buNone/>
            </a:pPr>
            <a:r>
              <a:rPr lang="en-US" sz="1800" b="0" strike="noStrike" spc="-1" dirty="0">
                <a:solidFill>
                  <a:srgbClr val="3B38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sz="1800" b="0" strike="noStrike" spc="-1" dirty="0">
                <a:solidFill>
                  <a:srgbClr val="3B38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</a:t>
            </a:r>
            <a:r>
              <a:rPr lang="en-US" sz="1800" b="0" strike="noStrike" spc="-1" dirty="0">
                <a:solidFill>
                  <a:srgbClr val="3B38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sz="1800" b="0" strike="noStrike" spc="-1" dirty="0">
                <a:solidFill>
                  <a:srgbClr val="3B38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차선 변경 등 운전 시 필요한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20000"/>
              </a:lnSpc>
              <a:buNone/>
            </a:pPr>
            <a:r>
              <a:rPr lang="ko-KR" sz="1800" b="0" strike="noStrike" spc="-1" dirty="0">
                <a:solidFill>
                  <a:srgbClr val="3B383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모션 추가</a:t>
            </a:r>
            <a:endParaRPr lang="en-US" sz="1800" b="0" strike="noStrike" spc="-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263F2-8FC5-C296-A760-6AF1EDA85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그래픽 60">
            <a:extLst>
              <a:ext uri="{FF2B5EF4-FFF2-40B4-BE49-F238E27FC236}">
                <a16:creationId xmlns:a16="http://schemas.microsoft.com/office/drawing/2014/main" id="{1437BA42-2E9E-82E1-E014-2AB13305083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160" y="0"/>
            <a:ext cx="12189240" cy="6855120"/>
          </a:xfrm>
          <a:prstGeom prst="rect">
            <a:avLst/>
          </a:prstGeom>
          <a:ln w="0">
            <a:noFill/>
          </a:ln>
        </p:spPr>
      </p:pic>
      <p:pic>
        <p:nvPicPr>
          <p:cNvPr id="358" name="그래픽 55">
            <a:extLst>
              <a:ext uri="{FF2B5EF4-FFF2-40B4-BE49-F238E27FC236}">
                <a16:creationId xmlns:a16="http://schemas.microsoft.com/office/drawing/2014/main" id="{8E99725E-BBBA-255E-07A9-8D1937C08B47}"/>
              </a:ext>
            </a:extLst>
          </p:cNvPr>
          <p:cNvPicPr/>
          <p:nvPr/>
        </p:nvPicPr>
        <p:blipFill>
          <a:blip r:embed="rId4"/>
          <a:srcRect r="2092" b="22186"/>
          <a:stretch/>
        </p:blipFill>
        <p:spPr>
          <a:xfrm rot="16200000">
            <a:off x="10645200" y="3138120"/>
            <a:ext cx="2548080" cy="538920"/>
          </a:xfrm>
          <a:prstGeom prst="rect">
            <a:avLst/>
          </a:prstGeom>
          <a:ln w="0">
            <a:noFill/>
          </a:ln>
        </p:spPr>
      </p:pic>
      <p:pic>
        <p:nvPicPr>
          <p:cNvPr id="359" name="그래픽 53">
            <a:extLst>
              <a:ext uri="{FF2B5EF4-FFF2-40B4-BE49-F238E27FC236}">
                <a16:creationId xmlns:a16="http://schemas.microsoft.com/office/drawing/2014/main" id="{E8DF83CD-2AB5-0396-77B6-B1F1D4499605}"/>
              </a:ext>
            </a:extLst>
          </p:cNvPr>
          <p:cNvPicPr/>
          <p:nvPr/>
        </p:nvPicPr>
        <p:blipFill>
          <a:blip r:embed="rId5"/>
          <a:srcRect t="5757" r="51762"/>
          <a:stretch/>
        </p:blipFill>
        <p:spPr>
          <a:xfrm rot="10800000">
            <a:off x="2880" y="5286960"/>
            <a:ext cx="1366560" cy="1571040"/>
          </a:xfrm>
          <a:prstGeom prst="rect">
            <a:avLst/>
          </a:prstGeom>
          <a:ln w="0">
            <a:noFill/>
          </a:ln>
        </p:spPr>
      </p:pic>
      <p:sp>
        <p:nvSpPr>
          <p:cNvPr id="360" name="사각형: 둥근 한쪽 모서리 38">
            <a:extLst>
              <a:ext uri="{FF2B5EF4-FFF2-40B4-BE49-F238E27FC236}">
                <a16:creationId xmlns:a16="http://schemas.microsoft.com/office/drawing/2014/main" id="{D591031E-7A77-3456-1DAB-43D2BF974201}"/>
              </a:ext>
            </a:extLst>
          </p:cNvPr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361" name="그룹 2">
            <a:extLst>
              <a:ext uri="{FF2B5EF4-FFF2-40B4-BE49-F238E27FC236}">
                <a16:creationId xmlns:a16="http://schemas.microsoft.com/office/drawing/2014/main" id="{B246B439-7705-0499-E4A3-77D4C85F84F7}"/>
              </a:ext>
            </a:extLst>
          </p:cNvPr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362" name="TextBox 26">
              <a:extLst>
                <a:ext uri="{FF2B5EF4-FFF2-40B4-BE49-F238E27FC236}">
                  <a16:creationId xmlns:a16="http://schemas.microsoft.com/office/drawing/2014/main" id="{499E515D-E8A1-FBF4-3B09-1159CB125210}"/>
                </a:ext>
              </a:extLst>
            </p:cNvPr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363" name="TextBox 10">
              <a:extLst>
                <a:ext uri="{FF2B5EF4-FFF2-40B4-BE49-F238E27FC236}">
                  <a16:creationId xmlns:a16="http://schemas.microsoft.com/office/drawing/2014/main" id="{91A88409-62EA-29F1-D3BD-B214706DD242}"/>
                </a:ext>
              </a:extLst>
            </p:cNvPr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자체 평가 의견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364" name="TextBox 12">
              <a:extLst>
                <a:ext uri="{FF2B5EF4-FFF2-40B4-BE49-F238E27FC236}">
                  <a16:creationId xmlns:a16="http://schemas.microsoft.com/office/drawing/2014/main" id="{1DC36297-8995-A9C6-6CCC-4768EA79A2C1}"/>
                </a:ext>
              </a:extLst>
            </p:cNvPr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05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366" name="TextBox 1">
            <a:extLst>
              <a:ext uri="{FF2B5EF4-FFF2-40B4-BE49-F238E27FC236}">
                <a16:creationId xmlns:a16="http://schemas.microsoft.com/office/drawing/2014/main" id="{4A434CF6-A587-A3B7-35C0-360A0DF0AC50}"/>
              </a:ext>
            </a:extLst>
          </p:cNvPr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367" name="TextBox 3">
            <a:extLst>
              <a:ext uri="{FF2B5EF4-FFF2-40B4-BE49-F238E27FC236}">
                <a16:creationId xmlns:a16="http://schemas.microsoft.com/office/drawing/2014/main" id="{CAE103E4-E1DF-A83C-3B82-2E2DD5933D3E}"/>
              </a:ext>
            </a:extLst>
          </p:cNvPr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380" name="그래픽 57">
            <a:extLst>
              <a:ext uri="{FF2B5EF4-FFF2-40B4-BE49-F238E27FC236}">
                <a16:creationId xmlns:a16="http://schemas.microsoft.com/office/drawing/2014/main" id="{0CF2DCEA-8BE7-F29A-2212-6AD3860C3EEE}"/>
              </a:ext>
            </a:extLst>
          </p:cNvPr>
          <p:cNvPicPr/>
          <p:nvPr/>
        </p:nvPicPr>
        <p:blipFill>
          <a:blip r:embed="rId6"/>
          <a:stretch/>
        </p:blipFill>
        <p:spPr>
          <a:xfrm rot="1800000">
            <a:off x="377280" y="4325040"/>
            <a:ext cx="135360" cy="135360"/>
          </a:xfrm>
          <a:prstGeom prst="rect">
            <a:avLst/>
          </a:prstGeom>
          <a:ln w="0">
            <a:noFill/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5AC6B20-DBAE-6BAC-9FCD-40D7293DDFDE}"/>
              </a:ext>
            </a:extLst>
          </p:cNvPr>
          <p:cNvGrpSpPr/>
          <p:nvPr/>
        </p:nvGrpSpPr>
        <p:grpSpPr>
          <a:xfrm>
            <a:off x="1064985" y="1794719"/>
            <a:ext cx="2735675" cy="461665"/>
            <a:chOff x="2015351" y="1377085"/>
            <a:chExt cx="2735675" cy="46166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EF27F2-E8C9-2507-A212-A096CFDC89B9}"/>
                </a:ext>
              </a:extLst>
            </p:cNvPr>
            <p:cNvSpPr txBox="1"/>
            <p:nvPr/>
          </p:nvSpPr>
          <p:spPr>
            <a:xfrm>
              <a:off x="2252744" y="1377085"/>
              <a:ext cx="249828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400" kern="100" spc="-70" dirty="0">
                  <a:ln w="3175" cap="rnd">
                    <a:solidFill>
                      <a:prstClr val="white">
                        <a:alpha val="0"/>
                      </a:prst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향후 계획</a:t>
              </a:r>
              <a:endParaRPr lang="en-US" altLang="ko-KR" sz="2400" kern="100" spc="-70" dirty="0">
                <a:ln w="3175" cap="rnd">
                  <a:solidFill>
                    <a:prstClr val="white">
                      <a:alpha val="0"/>
                    </a:prst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3A8257A-406B-ED30-503B-2A4B4A50E607}"/>
                </a:ext>
              </a:extLst>
            </p:cNvPr>
            <p:cNvSpPr/>
            <p:nvPr/>
          </p:nvSpPr>
          <p:spPr>
            <a:xfrm>
              <a:off x="2015351" y="1490917"/>
              <a:ext cx="237393" cy="23400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7" name="AutoShape 4" descr="아이콘 이미지">
            <a:extLst>
              <a:ext uri="{FF2B5EF4-FFF2-40B4-BE49-F238E27FC236}">
                <a16:creationId xmlns:a16="http://schemas.microsoft.com/office/drawing/2014/main" id="{7B4C9BCC-C840-5099-0D65-69A70FE716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74556" y="3352648"/>
            <a:ext cx="30538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FCD27FC-4291-3CD6-984B-1BA7A9871A08}"/>
              </a:ext>
            </a:extLst>
          </p:cNvPr>
          <p:cNvCxnSpPr>
            <a:cxnSpLocks/>
          </p:cNvCxnSpPr>
          <p:nvPr/>
        </p:nvCxnSpPr>
        <p:spPr>
          <a:xfrm>
            <a:off x="4474085" y="2604589"/>
            <a:ext cx="0" cy="100792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utoShape 4" descr="아이콘 이미지">
            <a:extLst>
              <a:ext uri="{FF2B5EF4-FFF2-40B4-BE49-F238E27FC236}">
                <a16:creationId xmlns:a16="http://schemas.microsoft.com/office/drawing/2014/main" id="{55C402C4-2343-A8E9-50ED-9583F4576A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74556" y="3352648"/>
            <a:ext cx="305384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모서리가 둥근 직사각형 3">
            <a:extLst>
              <a:ext uri="{FF2B5EF4-FFF2-40B4-BE49-F238E27FC236}">
                <a16:creationId xmlns:a16="http://schemas.microsoft.com/office/drawing/2014/main" id="{2FCFD323-7B27-1D69-7BFF-B2A157D8470F}"/>
              </a:ext>
            </a:extLst>
          </p:cNvPr>
          <p:cNvSpPr/>
          <p:nvPr/>
        </p:nvSpPr>
        <p:spPr>
          <a:xfrm>
            <a:off x="732325" y="2467910"/>
            <a:ext cx="10914755" cy="3675683"/>
          </a:xfrm>
          <a:prstGeom prst="roundRect">
            <a:avLst>
              <a:gd name="adj" fmla="val 11111"/>
            </a:avLst>
          </a:prstGeom>
          <a:solidFill>
            <a:srgbClr val="F3F3F3"/>
          </a:solidFill>
          <a:ln>
            <a:solidFill>
              <a:srgbClr val="423B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F4F4948-524A-390F-ACCE-4363BBF5AC00}"/>
              </a:ext>
            </a:extLst>
          </p:cNvPr>
          <p:cNvSpPr/>
          <p:nvPr/>
        </p:nvSpPr>
        <p:spPr>
          <a:xfrm>
            <a:off x="669199" y="3015913"/>
            <a:ext cx="1999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터틀봇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sz="17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C995C95-48C4-93AA-772D-67E4A2B47FC6}"/>
              </a:ext>
            </a:extLst>
          </p:cNvPr>
          <p:cNvCxnSpPr>
            <a:cxnSpLocks/>
          </p:cNvCxnSpPr>
          <p:nvPr/>
        </p:nvCxnSpPr>
        <p:spPr>
          <a:xfrm>
            <a:off x="3075815" y="2912062"/>
            <a:ext cx="0" cy="3065828"/>
          </a:xfrm>
          <a:prstGeom prst="line">
            <a:avLst/>
          </a:prstGeom>
          <a:ln>
            <a:solidFill>
              <a:srgbClr val="423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B624234-C848-3472-2849-699488DC9F03}"/>
              </a:ext>
            </a:extLst>
          </p:cNvPr>
          <p:cNvSpPr/>
          <p:nvPr/>
        </p:nvSpPr>
        <p:spPr>
          <a:xfrm>
            <a:off x="3398526" y="2933993"/>
            <a:ext cx="5960437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라이다</a:t>
            </a:r>
            <a:endParaRPr lang="en-US" altLang="ko-KR" sz="17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차선 변경</a:t>
            </a:r>
            <a:endParaRPr lang="en-US" altLang="ko-KR" sz="17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사람 인식</a:t>
            </a:r>
            <a:endParaRPr lang="en-US" altLang="ko-KR" sz="17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DB </a:t>
            </a:r>
            <a:r>
              <a:rPr lang="ko-KR" altLang="en-US" sz="1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연동 </a:t>
            </a:r>
            <a:r>
              <a:rPr lang="en-US" altLang="ko-KR" sz="1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운행 로그</a:t>
            </a:r>
            <a:endParaRPr lang="en-US" altLang="ko-KR" sz="17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수동 조작</a:t>
            </a:r>
            <a:endParaRPr lang="en-US" altLang="ko-KR" sz="17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7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태스크 추가</a:t>
            </a:r>
            <a:endParaRPr lang="en-US" altLang="ko-KR" sz="17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7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CE716E7-E3FB-679C-4800-9FC91EFFEE42}"/>
              </a:ext>
            </a:extLst>
          </p:cNvPr>
          <p:cNvSpPr/>
          <p:nvPr/>
        </p:nvSpPr>
        <p:spPr>
          <a:xfrm>
            <a:off x="640499" y="4150812"/>
            <a:ext cx="19998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비전 라이다</a:t>
            </a:r>
            <a:endParaRPr lang="ko-KR" altLang="en-US" sz="17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60E794-405C-89EA-7CD8-75FBEF2092FE}"/>
              </a:ext>
            </a:extLst>
          </p:cNvPr>
          <p:cNvSpPr/>
          <p:nvPr/>
        </p:nvSpPr>
        <p:spPr>
          <a:xfrm>
            <a:off x="666900" y="5157000"/>
            <a:ext cx="199988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7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환경</a:t>
            </a:r>
          </a:p>
        </p:txBody>
      </p:sp>
    </p:spTree>
    <p:extLst>
      <p:ext uri="{BB962C8B-B14F-4D97-AF65-F5344CB8AC3E}">
        <p14:creationId xmlns:p14="http://schemas.microsoft.com/office/powerpoint/2010/main" val="79373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그래픽 16"/>
          <p:cNvPicPr/>
          <p:nvPr/>
        </p:nvPicPr>
        <p:blipFill>
          <a:blip r:embed="rId2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124" name="사각형: 둥근 한쪽 모서리 17"/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125" name="그룹 19"/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126" name="TextBox 21"/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127" name="TextBox 22"/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개요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128" name="TextBox 24"/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01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pic>
        <p:nvPicPr>
          <p:cNvPr id="129" name="그림 25"/>
          <p:cNvPicPr/>
          <p:nvPr/>
        </p:nvPicPr>
        <p:blipFill>
          <a:blip r:embed="rId3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sp>
        <p:nvSpPr>
          <p:cNvPr id="130" name="TextBox 30"/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131" name="TextBox 31"/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132" name="그래픽 37"/>
          <p:cNvPicPr/>
          <p:nvPr/>
        </p:nvPicPr>
        <p:blipFill>
          <a:blip r:embed="rId4"/>
          <a:srcRect l="34970"/>
          <a:stretch/>
        </p:blipFill>
        <p:spPr>
          <a:xfrm rot="14660400">
            <a:off x="1080" y="5532480"/>
            <a:ext cx="1449720" cy="914400"/>
          </a:xfrm>
          <a:prstGeom prst="rect">
            <a:avLst/>
          </a:prstGeom>
          <a:ln w="0">
            <a:noFill/>
          </a:ln>
        </p:spPr>
      </p:pic>
      <p:pic>
        <p:nvPicPr>
          <p:cNvPr id="133" name="그래픽 76"/>
          <p:cNvPicPr/>
          <p:nvPr/>
        </p:nvPicPr>
        <p:blipFill>
          <a:blip r:embed="rId5"/>
          <a:stretch/>
        </p:blipFill>
        <p:spPr>
          <a:xfrm rot="21165600">
            <a:off x="8618760" y="4761360"/>
            <a:ext cx="3707640" cy="1866600"/>
          </a:xfrm>
          <a:prstGeom prst="rect">
            <a:avLst/>
          </a:prstGeom>
          <a:ln w="0">
            <a:noFill/>
          </a:ln>
        </p:spPr>
      </p:pic>
      <p:pic>
        <p:nvPicPr>
          <p:cNvPr id="134" name="그래픽 1"/>
          <p:cNvPicPr/>
          <p:nvPr/>
        </p:nvPicPr>
        <p:blipFill>
          <a:blip r:embed="rId6"/>
          <a:stretch/>
        </p:blipFill>
        <p:spPr>
          <a:xfrm>
            <a:off x="11690280" y="3164760"/>
            <a:ext cx="175680" cy="175680"/>
          </a:xfrm>
          <a:prstGeom prst="rect">
            <a:avLst/>
          </a:prstGeom>
          <a:ln w="0">
            <a:noFill/>
          </a:ln>
        </p:spPr>
      </p:pic>
      <p:pic>
        <p:nvPicPr>
          <p:cNvPr id="135" name="그래픽 2"/>
          <p:cNvPicPr/>
          <p:nvPr/>
        </p:nvPicPr>
        <p:blipFill>
          <a:blip r:embed="rId7"/>
          <a:stretch/>
        </p:blipFill>
        <p:spPr>
          <a:xfrm rot="20272200">
            <a:off x="384840" y="5442480"/>
            <a:ext cx="183960" cy="204840"/>
          </a:xfrm>
          <a:prstGeom prst="rect">
            <a:avLst/>
          </a:prstGeom>
          <a:ln w="0">
            <a:noFill/>
          </a:ln>
        </p:spPr>
      </p:pic>
      <p:pic>
        <p:nvPicPr>
          <p:cNvPr id="136" name="그래픽 3"/>
          <p:cNvPicPr/>
          <p:nvPr/>
        </p:nvPicPr>
        <p:blipFill>
          <a:blip r:embed="rId8"/>
          <a:srcRect l="44923"/>
          <a:stretch/>
        </p:blipFill>
        <p:spPr>
          <a:xfrm rot="10800000">
            <a:off x="11019240" y="4906080"/>
            <a:ext cx="1172880" cy="777240"/>
          </a:xfrm>
          <a:prstGeom prst="rect">
            <a:avLst/>
          </a:prstGeom>
          <a:ln w="0">
            <a:noFill/>
          </a:ln>
        </p:spPr>
      </p:pic>
      <p:pic>
        <p:nvPicPr>
          <p:cNvPr id="137" name="그래픽 4"/>
          <p:cNvPicPr/>
          <p:nvPr/>
        </p:nvPicPr>
        <p:blipFill>
          <a:blip r:embed="rId9"/>
          <a:srcRect l="45412"/>
          <a:stretch/>
        </p:blipFill>
        <p:spPr>
          <a:xfrm>
            <a:off x="0" y="3261960"/>
            <a:ext cx="2912040" cy="2844720"/>
          </a:xfrm>
          <a:prstGeom prst="rect">
            <a:avLst/>
          </a:prstGeom>
          <a:ln w="0">
            <a:noFill/>
          </a:ln>
        </p:spPr>
      </p:pic>
      <p:pic>
        <p:nvPicPr>
          <p:cNvPr id="138" name="그래픽 6"/>
          <p:cNvPicPr/>
          <p:nvPr/>
        </p:nvPicPr>
        <p:blipFill>
          <a:blip r:embed="rId10"/>
          <a:stretch/>
        </p:blipFill>
        <p:spPr>
          <a:xfrm>
            <a:off x="0" y="5934600"/>
            <a:ext cx="12189240" cy="920520"/>
          </a:xfrm>
          <a:prstGeom prst="rect">
            <a:avLst/>
          </a:prstGeom>
          <a:ln w="0">
            <a:noFill/>
          </a:ln>
        </p:spPr>
      </p:pic>
      <p:pic>
        <p:nvPicPr>
          <p:cNvPr id="139" name="그래픽 7"/>
          <p:cNvPicPr/>
          <p:nvPr/>
        </p:nvPicPr>
        <p:blipFill>
          <a:blip r:embed="rId11"/>
          <a:stretch/>
        </p:blipFill>
        <p:spPr>
          <a:xfrm>
            <a:off x="11672640" y="2241000"/>
            <a:ext cx="146520" cy="146520"/>
          </a:xfrm>
          <a:prstGeom prst="rect">
            <a:avLst/>
          </a:prstGeom>
          <a:ln w="0">
            <a:noFill/>
          </a:ln>
        </p:spPr>
      </p:pic>
      <p:grpSp>
        <p:nvGrpSpPr>
          <p:cNvPr id="140" name="그룹 13"/>
          <p:cNvGrpSpPr/>
          <p:nvPr/>
        </p:nvGrpSpPr>
        <p:grpSpPr>
          <a:xfrm>
            <a:off x="7338960" y="2344320"/>
            <a:ext cx="2119320" cy="3830040"/>
            <a:chOff x="7338960" y="2344320"/>
            <a:chExt cx="2119320" cy="3830040"/>
          </a:xfrm>
        </p:grpSpPr>
        <p:grpSp>
          <p:nvGrpSpPr>
            <p:cNvPr id="141" name="그룹 14"/>
            <p:cNvGrpSpPr/>
            <p:nvPr/>
          </p:nvGrpSpPr>
          <p:grpSpPr>
            <a:xfrm>
              <a:off x="7338960" y="2567520"/>
              <a:ext cx="2119320" cy="3606840"/>
              <a:chOff x="7338960" y="2567520"/>
              <a:chExt cx="2119320" cy="3606840"/>
            </a:xfrm>
          </p:grpSpPr>
          <p:sp>
            <p:nvSpPr>
              <p:cNvPr id="142" name="사각형: 둥근 위쪽 모서리 34"/>
              <p:cNvSpPr/>
              <p:nvPr/>
            </p:nvSpPr>
            <p:spPr>
              <a:xfrm>
                <a:off x="7338960" y="2567520"/>
                <a:ext cx="2119320" cy="360684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FFEFB"/>
              </a:solidFill>
              <a:ln w="25560">
                <a:noFill/>
              </a:ln>
              <a:effectLst>
                <a:outerShdw blurRad="63360" rotWithShape="0">
                  <a:srgbClr val="FFD85C">
                    <a:alpha val="2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3" name="직사각형 38"/>
              <p:cNvSpPr/>
              <p:nvPr/>
            </p:nvSpPr>
            <p:spPr>
              <a:xfrm>
                <a:off x="7338960" y="6033960"/>
                <a:ext cx="2119320" cy="140040"/>
              </a:xfrm>
              <a:prstGeom prst="rect">
                <a:avLst/>
              </a:prstGeom>
              <a:solidFill>
                <a:srgbClr val="FFD85C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4" name="그룹 15"/>
            <p:cNvGrpSpPr/>
            <p:nvPr/>
          </p:nvGrpSpPr>
          <p:grpSpPr>
            <a:xfrm>
              <a:off x="8184240" y="2344320"/>
              <a:ext cx="414360" cy="378360"/>
              <a:chOff x="8184240" y="2344320"/>
              <a:chExt cx="414360" cy="378360"/>
            </a:xfrm>
          </p:grpSpPr>
          <p:sp>
            <p:nvSpPr>
              <p:cNvPr id="145" name="육각형 20"/>
              <p:cNvSpPr/>
              <p:nvPr/>
            </p:nvSpPr>
            <p:spPr>
              <a:xfrm>
                <a:off x="8193240" y="2373480"/>
                <a:ext cx="405360" cy="3492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D85C"/>
              </a:solidFill>
              <a:ln w="25560">
                <a:solidFill>
                  <a:srgbClr val="FFD85C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6" name="자유형: 도형 23"/>
              <p:cNvSpPr/>
              <p:nvPr/>
            </p:nvSpPr>
            <p:spPr>
              <a:xfrm rot="4666800">
                <a:off x="8219880" y="2367000"/>
                <a:ext cx="303480" cy="317880"/>
              </a:xfrm>
              <a:custGeom>
                <a:avLst/>
                <a:gdLst/>
                <a:ahLst/>
                <a:cxnLst/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 rotWithShape="0">
                <a:gsLst>
                  <a:gs pos="31000">
                    <a:srgbClr val="FFFFFF">
                      <a:alpha val="34117"/>
                    </a:srgbClr>
                  </a:gs>
                  <a:gs pos="100000">
                    <a:srgbClr val="FFD85C">
                      <a:alpha val="39215"/>
                    </a:srgbClr>
                  </a:gs>
                </a:gsLst>
                <a:lin ang="2113200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7" name="TextBox 26"/>
              <p:cNvSpPr/>
              <p:nvPr/>
            </p:nvSpPr>
            <p:spPr>
              <a:xfrm>
                <a:off x="8269560" y="2439000"/>
                <a:ext cx="252720" cy="24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FFFFFF"/>
                    </a:solidFill>
                    <a:latin typeface="세방고딕 Bold"/>
                    <a:ea typeface="세방고딕 Bold"/>
                  </a:rPr>
                  <a:t>4</a:t>
                </a:r>
                <a:endParaRPr lang="en-US" sz="1600" b="0" strike="noStrike" spc="-1">
                  <a:latin typeface="Noto Sans CJK KR"/>
                </a:endParaRPr>
              </a:p>
            </p:txBody>
          </p:sp>
        </p:grpSp>
        <p:sp>
          <p:nvSpPr>
            <p:cNvPr id="148" name="TextBox 18"/>
            <p:cNvSpPr/>
            <p:nvPr/>
          </p:nvSpPr>
          <p:spPr>
            <a:xfrm>
              <a:off x="7548120" y="3060000"/>
              <a:ext cx="1701360" cy="72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r>
                <a:rPr lang="ko-KR" sz="1900" b="1" strike="noStrike" spc="-1">
                  <a:solidFill>
                    <a:srgbClr val="FFC000"/>
                  </a:solidFill>
                  <a:latin typeface="맑은 고딕 Semilight"/>
                  <a:ea typeface="맑은 고딕 Semilight"/>
                </a:rPr>
                <a:t>프로젝트</a:t>
              </a:r>
              <a:br>
                <a:rPr sz="1900"/>
              </a:br>
              <a:r>
                <a:rPr lang="ko-KR" sz="1900" b="1" strike="noStrike" spc="-1">
                  <a:solidFill>
                    <a:srgbClr val="FFC000"/>
                  </a:solidFill>
                  <a:latin typeface="맑은 고딕 Semilight"/>
                  <a:ea typeface="맑은 고딕 Semilight"/>
                </a:rPr>
                <a:t>구조</a:t>
              </a:r>
              <a:endParaRPr lang="en-US" sz="1900" b="0" strike="noStrike" spc="-1">
                <a:latin typeface="Noto Sans CJK KR"/>
              </a:endParaRPr>
            </a:p>
          </p:txBody>
        </p:sp>
      </p:grpSp>
      <p:grpSp>
        <p:nvGrpSpPr>
          <p:cNvPr id="149" name="그룹 44"/>
          <p:cNvGrpSpPr/>
          <p:nvPr/>
        </p:nvGrpSpPr>
        <p:grpSpPr>
          <a:xfrm>
            <a:off x="491760" y="2339640"/>
            <a:ext cx="2119320" cy="3830040"/>
            <a:chOff x="491760" y="2339640"/>
            <a:chExt cx="2119320" cy="3830040"/>
          </a:xfrm>
        </p:grpSpPr>
        <p:grpSp>
          <p:nvGrpSpPr>
            <p:cNvPr id="150" name="그룹 80"/>
            <p:cNvGrpSpPr/>
            <p:nvPr/>
          </p:nvGrpSpPr>
          <p:grpSpPr>
            <a:xfrm>
              <a:off x="491760" y="2562840"/>
              <a:ext cx="2119320" cy="3606840"/>
              <a:chOff x="491760" y="2562840"/>
              <a:chExt cx="2119320" cy="3606840"/>
            </a:xfrm>
          </p:grpSpPr>
          <p:sp>
            <p:nvSpPr>
              <p:cNvPr id="151" name="사각형: 둥근 위쪽 모서리 88"/>
              <p:cNvSpPr/>
              <p:nvPr/>
            </p:nvSpPr>
            <p:spPr>
              <a:xfrm>
                <a:off x="491760" y="2562840"/>
                <a:ext cx="2119320" cy="360684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CFDFE"/>
              </a:solidFill>
              <a:ln w="25560">
                <a:noFill/>
              </a:ln>
              <a:effectLst>
                <a:outerShdw blurRad="63360" rotWithShape="0">
                  <a:srgbClr val="3378C8">
                    <a:alpha val="1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2" name="직사각형 89"/>
              <p:cNvSpPr/>
              <p:nvPr/>
            </p:nvSpPr>
            <p:spPr>
              <a:xfrm>
                <a:off x="491760" y="6029280"/>
                <a:ext cx="2119320" cy="140040"/>
              </a:xfrm>
              <a:prstGeom prst="rect">
                <a:avLst/>
              </a:prstGeom>
              <a:solidFill>
                <a:srgbClr val="3378C8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53" name="TextBox 81"/>
            <p:cNvSpPr/>
            <p:nvPr/>
          </p:nvSpPr>
          <p:spPr>
            <a:xfrm>
              <a:off x="700920" y="3055320"/>
              <a:ext cx="1701360" cy="99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r>
                <a:rPr lang="ko-KR" sz="1800" b="1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프로젝트 주제 및 선정 배경</a:t>
              </a:r>
              <a:r>
                <a:rPr lang="en-US" sz="1800" b="1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, </a:t>
              </a:r>
              <a:br>
                <a:rPr sz="1800"/>
              </a:br>
              <a:r>
                <a:rPr lang="ko-KR" sz="1800" b="1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기획의도</a:t>
              </a:r>
              <a:endParaRPr lang="en-US" sz="1800" b="0" strike="noStrike" spc="-1">
                <a:latin typeface="Noto Sans CJK KR"/>
              </a:endParaRPr>
            </a:p>
          </p:txBody>
        </p:sp>
        <p:grpSp>
          <p:nvGrpSpPr>
            <p:cNvPr id="154" name="그룹 82"/>
            <p:cNvGrpSpPr/>
            <p:nvPr/>
          </p:nvGrpSpPr>
          <p:grpSpPr>
            <a:xfrm>
              <a:off x="1379880" y="2339640"/>
              <a:ext cx="414360" cy="378360"/>
              <a:chOff x="1379880" y="2339640"/>
              <a:chExt cx="414360" cy="378360"/>
            </a:xfrm>
          </p:grpSpPr>
          <p:sp>
            <p:nvSpPr>
              <p:cNvPr id="155" name="육각형 85"/>
              <p:cNvSpPr/>
              <p:nvPr/>
            </p:nvSpPr>
            <p:spPr>
              <a:xfrm>
                <a:off x="1388880" y="2368800"/>
                <a:ext cx="405360" cy="3492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3378C8"/>
              </a:solidFill>
              <a:ln w="25560">
                <a:solidFill>
                  <a:srgbClr val="3378C8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6" name="자유형: 도형 86"/>
              <p:cNvSpPr/>
              <p:nvPr/>
            </p:nvSpPr>
            <p:spPr>
              <a:xfrm rot="4666800">
                <a:off x="1415520" y="2362320"/>
                <a:ext cx="303480" cy="317880"/>
              </a:xfrm>
              <a:custGeom>
                <a:avLst/>
                <a:gdLst/>
                <a:ahLst/>
                <a:cxnLst/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 rotWithShape="0">
                <a:gsLst>
                  <a:gs pos="31000">
                    <a:srgbClr val="FFFFFF">
                      <a:alpha val="20000"/>
                    </a:srgbClr>
                  </a:gs>
                  <a:gs pos="100000">
                    <a:srgbClr val="2069C2">
                      <a:alpha val="14117"/>
                    </a:srgbClr>
                  </a:gs>
                </a:gsLst>
                <a:lin ang="2113200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57" name="TextBox 87"/>
              <p:cNvSpPr/>
              <p:nvPr/>
            </p:nvSpPr>
            <p:spPr>
              <a:xfrm>
                <a:off x="1465200" y="2434320"/>
                <a:ext cx="252720" cy="24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FFFFFF"/>
                    </a:solidFill>
                    <a:latin typeface="세방고딕 Bold"/>
                    <a:ea typeface="세방고딕 Bold"/>
                  </a:rPr>
                  <a:t>1</a:t>
                </a:r>
                <a:endParaRPr lang="en-US" sz="1600" b="0" strike="noStrike" spc="-1">
                  <a:latin typeface="Noto Sans CJK KR"/>
                </a:endParaRPr>
              </a:p>
            </p:txBody>
          </p:sp>
        </p:grpSp>
        <p:sp>
          <p:nvSpPr>
            <p:cNvPr id="158" name="TextBox 83"/>
            <p:cNvSpPr/>
            <p:nvPr/>
          </p:nvSpPr>
          <p:spPr>
            <a:xfrm>
              <a:off x="491760" y="4448520"/>
              <a:ext cx="2119320" cy="1092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br>
                <a:rPr sz="1200"/>
              </a:br>
              <a:r>
                <a:rPr lang="ko-KR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복잡한 도로 환경에서 안전하고 효율적으로 주행하는 시스템을 개발하여 자율 주행 기술의 실용성 향상에 기여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159" name="직선 연결선 84"/>
            <p:cNvSpPr/>
            <p:nvPr/>
          </p:nvSpPr>
          <p:spPr>
            <a:xfrm>
              <a:off x="1448640" y="4255200"/>
              <a:ext cx="208440" cy="360"/>
            </a:xfrm>
            <a:prstGeom prst="line">
              <a:avLst/>
            </a:prstGeom>
            <a:ln w="19080">
              <a:solidFill>
                <a:srgbClr val="3378C8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60" name="그룹 90"/>
          <p:cNvGrpSpPr/>
          <p:nvPr/>
        </p:nvGrpSpPr>
        <p:grpSpPr>
          <a:xfrm>
            <a:off x="2774160" y="2344320"/>
            <a:ext cx="2119320" cy="3830040"/>
            <a:chOff x="2774160" y="2344320"/>
            <a:chExt cx="2119320" cy="3830040"/>
          </a:xfrm>
        </p:grpSpPr>
        <p:grpSp>
          <p:nvGrpSpPr>
            <p:cNvPr id="161" name="그룹 91"/>
            <p:cNvGrpSpPr/>
            <p:nvPr/>
          </p:nvGrpSpPr>
          <p:grpSpPr>
            <a:xfrm>
              <a:off x="2774160" y="2567520"/>
              <a:ext cx="2119320" cy="3606840"/>
              <a:chOff x="2774160" y="2567520"/>
              <a:chExt cx="2119320" cy="3606840"/>
            </a:xfrm>
          </p:grpSpPr>
          <p:sp>
            <p:nvSpPr>
              <p:cNvPr id="162" name="사각형: 둥근 위쪽 모서리 99"/>
              <p:cNvSpPr/>
              <p:nvPr/>
            </p:nvSpPr>
            <p:spPr>
              <a:xfrm>
                <a:off x="2774160" y="2567520"/>
                <a:ext cx="2119320" cy="360684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FFEFB"/>
              </a:solidFill>
              <a:ln w="25560">
                <a:noFill/>
              </a:ln>
              <a:effectLst>
                <a:outerShdw blurRad="63360" rotWithShape="0">
                  <a:srgbClr val="FFD85C">
                    <a:alpha val="2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3" name="직사각형 100"/>
              <p:cNvSpPr/>
              <p:nvPr/>
            </p:nvSpPr>
            <p:spPr>
              <a:xfrm>
                <a:off x="2774160" y="6033960"/>
                <a:ext cx="2119320" cy="140040"/>
              </a:xfrm>
              <a:prstGeom prst="rect">
                <a:avLst/>
              </a:prstGeom>
              <a:solidFill>
                <a:srgbClr val="FFD85C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64" name="그룹 92"/>
            <p:cNvGrpSpPr/>
            <p:nvPr/>
          </p:nvGrpSpPr>
          <p:grpSpPr>
            <a:xfrm>
              <a:off x="3669120" y="2344320"/>
              <a:ext cx="414720" cy="378360"/>
              <a:chOff x="3669120" y="2344320"/>
              <a:chExt cx="414720" cy="378360"/>
            </a:xfrm>
          </p:grpSpPr>
          <p:sp>
            <p:nvSpPr>
              <p:cNvPr id="165" name="육각형 96"/>
              <p:cNvSpPr/>
              <p:nvPr/>
            </p:nvSpPr>
            <p:spPr>
              <a:xfrm>
                <a:off x="3678480" y="2373480"/>
                <a:ext cx="405360" cy="3492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D85C"/>
              </a:solidFill>
              <a:ln w="25560">
                <a:solidFill>
                  <a:srgbClr val="FFD85C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6" name="자유형: 도형 97"/>
              <p:cNvSpPr/>
              <p:nvPr/>
            </p:nvSpPr>
            <p:spPr>
              <a:xfrm rot="4666800">
                <a:off x="3704760" y="2367000"/>
                <a:ext cx="303480" cy="317880"/>
              </a:xfrm>
              <a:custGeom>
                <a:avLst/>
                <a:gdLst/>
                <a:ahLst/>
                <a:cxnLst/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 rotWithShape="0">
                <a:gsLst>
                  <a:gs pos="31000">
                    <a:srgbClr val="FFFFFF">
                      <a:alpha val="34117"/>
                    </a:srgbClr>
                  </a:gs>
                  <a:gs pos="100000">
                    <a:srgbClr val="FFD85C">
                      <a:alpha val="39215"/>
                    </a:srgbClr>
                  </a:gs>
                </a:gsLst>
                <a:lin ang="2113200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67" name="TextBox 98"/>
              <p:cNvSpPr/>
              <p:nvPr/>
            </p:nvSpPr>
            <p:spPr>
              <a:xfrm>
                <a:off x="3754800" y="2439000"/>
                <a:ext cx="252720" cy="24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FFFFFF"/>
                    </a:solidFill>
                    <a:latin typeface="세방고딕 Bold"/>
                    <a:ea typeface="세방고딕 Bold"/>
                  </a:rPr>
                  <a:t>2</a:t>
                </a:r>
                <a:endParaRPr lang="en-US" sz="1600" b="0" strike="noStrike" spc="-1">
                  <a:latin typeface="Noto Sans CJK KR"/>
                </a:endParaRPr>
              </a:p>
            </p:txBody>
          </p:sp>
        </p:grpSp>
        <p:sp>
          <p:nvSpPr>
            <p:cNvPr id="168" name="TextBox 93"/>
            <p:cNvSpPr/>
            <p:nvPr/>
          </p:nvSpPr>
          <p:spPr>
            <a:xfrm>
              <a:off x="2983320" y="3060000"/>
              <a:ext cx="1701360" cy="72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r>
                <a:rPr lang="ko-KR" sz="1900" b="1" strike="noStrike" spc="-1">
                  <a:solidFill>
                    <a:srgbClr val="FFC000"/>
                  </a:solidFill>
                  <a:latin typeface="맑은 고딕 Semilight"/>
                  <a:ea typeface="맑은 고딕 Semilight"/>
                </a:rPr>
                <a:t>프로젝트</a:t>
              </a:r>
              <a:br>
                <a:rPr sz="1900"/>
              </a:br>
              <a:r>
                <a:rPr lang="ko-KR" sz="1900" b="1" strike="noStrike" spc="-1">
                  <a:solidFill>
                    <a:srgbClr val="FFC000"/>
                  </a:solidFill>
                  <a:latin typeface="맑은 고딕 Semilight"/>
                  <a:ea typeface="맑은 고딕 Semilight"/>
                </a:rPr>
                <a:t>내용 </a:t>
              </a:r>
              <a:endParaRPr lang="en-US" sz="1900" b="0" strike="noStrike" spc="-1">
                <a:latin typeface="Noto Sans CJK KR"/>
              </a:endParaRPr>
            </a:p>
          </p:txBody>
        </p:sp>
        <p:sp>
          <p:nvSpPr>
            <p:cNvPr id="169" name="TextBox 94"/>
            <p:cNvSpPr/>
            <p:nvPr/>
          </p:nvSpPr>
          <p:spPr>
            <a:xfrm>
              <a:off x="2774160" y="4453200"/>
              <a:ext cx="2119320" cy="147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endParaRPr lang="en-US" sz="1200" b="0" strike="noStrike" spc="-1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-  </a:t>
              </a:r>
              <a:r>
                <a:rPr lang="ko-KR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도로 표지판 인식 및 </a:t>
              </a:r>
              <a:br>
                <a:rPr sz="1200"/>
              </a:br>
              <a:r>
                <a:rPr lang="ko-KR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자율 주행 로봇 제어</a:t>
              </a:r>
              <a:br>
                <a:rPr sz="1200"/>
              </a:br>
              <a:endParaRPr lang="en-US" sz="1200" b="0" strike="noStrike" spc="-1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- </a:t>
              </a:r>
              <a:r>
                <a:rPr lang="ko-KR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좌회전</a:t>
              </a:r>
              <a:r>
                <a:rPr lang="en-US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, </a:t>
              </a:r>
              <a:r>
                <a:rPr lang="ko-KR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정지</a:t>
              </a:r>
              <a:r>
                <a:rPr lang="en-US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, </a:t>
              </a:r>
              <a:r>
                <a:rPr lang="ko-KR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속도 제한 표지판</a:t>
              </a:r>
              <a:endParaRPr lang="en-US" sz="1200" b="0" strike="noStrike" spc="-1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170" name="직선 연결선 95"/>
            <p:cNvSpPr/>
            <p:nvPr/>
          </p:nvSpPr>
          <p:spPr>
            <a:xfrm>
              <a:off x="3731040" y="4259880"/>
              <a:ext cx="208440" cy="360"/>
            </a:xfrm>
            <a:prstGeom prst="line">
              <a:avLst/>
            </a:prstGeom>
            <a:ln w="19080">
              <a:solidFill>
                <a:srgbClr val="FFD85C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1" name="그룹 101"/>
          <p:cNvGrpSpPr/>
          <p:nvPr/>
        </p:nvGrpSpPr>
        <p:grpSpPr>
          <a:xfrm>
            <a:off x="5054400" y="2344320"/>
            <a:ext cx="2121480" cy="3830040"/>
            <a:chOff x="5054400" y="2344320"/>
            <a:chExt cx="2121480" cy="3830040"/>
          </a:xfrm>
        </p:grpSpPr>
        <p:grpSp>
          <p:nvGrpSpPr>
            <p:cNvPr id="172" name="그룹 102"/>
            <p:cNvGrpSpPr/>
            <p:nvPr/>
          </p:nvGrpSpPr>
          <p:grpSpPr>
            <a:xfrm>
              <a:off x="5056560" y="2567520"/>
              <a:ext cx="2119320" cy="3606840"/>
              <a:chOff x="5056560" y="2567520"/>
              <a:chExt cx="2119320" cy="3606840"/>
            </a:xfrm>
          </p:grpSpPr>
          <p:sp>
            <p:nvSpPr>
              <p:cNvPr id="173" name="사각형: 둥근 위쪽 모서리 110"/>
              <p:cNvSpPr/>
              <p:nvPr/>
            </p:nvSpPr>
            <p:spPr>
              <a:xfrm>
                <a:off x="5056560" y="2567520"/>
                <a:ext cx="2119320" cy="360684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CFDFE"/>
              </a:solidFill>
              <a:ln w="25560">
                <a:noFill/>
              </a:ln>
              <a:effectLst>
                <a:outerShdw blurRad="63360" rotWithShape="0">
                  <a:srgbClr val="3378C8">
                    <a:alpha val="1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4" name="직사각형 111"/>
              <p:cNvSpPr/>
              <p:nvPr/>
            </p:nvSpPr>
            <p:spPr>
              <a:xfrm>
                <a:off x="5056560" y="6033960"/>
                <a:ext cx="2119320" cy="140040"/>
              </a:xfrm>
              <a:prstGeom prst="rect">
                <a:avLst/>
              </a:prstGeom>
              <a:solidFill>
                <a:srgbClr val="3378C8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75" name="그룹 103"/>
            <p:cNvGrpSpPr/>
            <p:nvPr/>
          </p:nvGrpSpPr>
          <p:grpSpPr>
            <a:xfrm>
              <a:off x="5904360" y="2344320"/>
              <a:ext cx="414720" cy="378360"/>
              <a:chOff x="5904360" y="2344320"/>
              <a:chExt cx="414720" cy="378360"/>
            </a:xfrm>
          </p:grpSpPr>
          <p:sp>
            <p:nvSpPr>
              <p:cNvPr id="176" name="육각형 107"/>
              <p:cNvSpPr/>
              <p:nvPr/>
            </p:nvSpPr>
            <p:spPr>
              <a:xfrm>
                <a:off x="5913720" y="2373480"/>
                <a:ext cx="405360" cy="3492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3378C8"/>
              </a:solidFill>
              <a:ln w="25560">
                <a:solidFill>
                  <a:srgbClr val="3378C8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7" name="자유형: 도형 108"/>
              <p:cNvSpPr/>
              <p:nvPr/>
            </p:nvSpPr>
            <p:spPr>
              <a:xfrm rot="4666800">
                <a:off x="5940000" y="2367000"/>
                <a:ext cx="303480" cy="317880"/>
              </a:xfrm>
              <a:custGeom>
                <a:avLst/>
                <a:gdLst/>
                <a:ahLst/>
                <a:cxnLst/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 rotWithShape="0">
                <a:gsLst>
                  <a:gs pos="31000">
                    <a:srgbClr val="FFFFFF">
                      <a:alpha val="20000"/>
                    </a:srgbClr>
                  </a:gs>
                  <a:gs pos="100000">
                    <a:srgbClr val="2069C2">
                      <a:alpha val="14117"/>
                    </a:srgbClr>
                  </a:gs>
                </a:gsLst>
                <a:lin ang="2113200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78" name="TextBox 109"/>
              <p:cNvSpPr/>
              <p:nvPr/>
            </p:nvSpPr>
            <p:spPr>
              <a:xfrm>
                <a:off x="5990040" y="2439000"/>
                <a:ext cx="252720" cy="24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FFFFFF"/>
                    </a:solidFill>
                    <a:latin typeface="세방고딕 Bold"/>
                    <a:ea typeface="세방고딕 Bold"/>
                  </a:rPr>
                  <a:t>3</a:t>
                </a:r>
                <a:endParaRPr lang="en-US" sz="1600" b="0" strike="noStrike" spc="-1">
                  <a:latin typeface="Noto Sans CJK KR"/>
                </a:endParaRPr>
              </a:p>
            </p:txBody>
          </p:sp>
        </p:grpSp>
        <p:sp>
          <p:nvSpPr>
            <p:cNvPr id="179" name="TextBox 104"/>
            <p:cNvSpPr/>
            <p:nvPr/>
          </p:nvSpPr>
          <p:spPr>
            <a:xfrm>
              <a:off x="5265720" y="3060000"/>
              <a:ext cx="1701360" cy="69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r>
                <a:rPr lang="ko-KR" sz="1800" b="1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활용 장비 및</a:t>
              </a:r>
              <a:br>
                <a:rPr sz="1800"/>
              </a:br>
              <a:r>
                <a:rPr lang="ko-KR" sz="1800" b="1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재료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180" name="TextBox 105"/>
            <p:cNvSpPr/>
            <p:nvPr/>
          </p:nvSpPr>
          <p:spPr>
            <a:xfrm>
              <a:off x="5054400" y="4453200"/>
              <a:ext cx="2119320" cy="147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endParaRPr lang="en-US" sz="1200" b="0" strike="noStrike" spc="-1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endParaRPr lang="en-US" sz="1200" b="0" strike="noStrike" spc="-1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맑은 고딕"/>
                  <a:ea typeface="맑은 고딕"/>
                </a:rPr>
                <a:t>ROS2 humble,  Gazebo, Python, Visual Studio Code, Ubuntu 22.04</a:t>
              </a:r>
              <a:endParaRPr lang="en-US" sz="1200" b="0" strike="noStrike" spc="-1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endParaRPr lang="en-US" sz="1200" b="0" strike="noStrike" spc="-1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181" name="직선 연결선 106"/>
            <p:cNvSpPr/>
            <p:nvPr/>
          </p:nvSpPr>
          <p:spPr>
            <a:xfrm>
              <a:off x="6011280" y="4259880"/>
              <a:ext cx="208440" cy="360"/>
            </a:xfrm>
            <a:prstGeom prst="line">
              <a:avLst/>
            </a:prstGeom>
            <a:ln w="19080">
              <a:solidFill>
                <a:srgbClr val="3378C8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82" name="그룹 112"/>
          <p:cNvGrpSpPr/>
          <p:nvPr/>
        </p:nvGrpSpPr>
        <p:grpSpPr>
          <a:xfrm>
            <a:off x="9616680" y="2344320"/>
            <a:ext cx="2124000" cy="3830040"/>
            <a:chOff x="9616680" y="2344320"/>
            <a:chExt cx="2124000" cy="3830040"/>
          </a:xfrm>
        </p:grpSpPr>
        <p:grpSp>
          <p:nvGrpSpPr>
            <p:cNvPr id="183" name="그룹 113"/>
            <p:cNvGrpSpPr/>
            <p:nvPr/>
          </p:nvGrpSpPr>
          <p:grpSpPr>
            <a:xfrm>
              <a:off x="9621360" y="2567520"/>
              <a:ext cx="2119320" cy="3606840"/>
              <a:chOff x="9621360" y="2567520"/>
              <a:chExt cx="2119320" cy="3606840"/>
            </a:xfrm>
          </p:grpSpPr>
          <p:sp>
            <p:nvSpPr>
              <p:cNvPr id="184" name="사각형: 둥근 위쪽 모서리 121"/>
              <p:cNvSpPr/>
              <p:nvPr/>
            </p:nvSpPr>
            <p:spPr>
              <a:xfrm>
                <a:off x="9621360" y="2567520"/>
                <a:ext cx="2119320" cy="3606840"/>
              </a:xfrm>
              <a:prstGeom prst="round2SameRect">
                <a:avLst>
                  <a:gd name="adj1" fmla="val 16667"/>
                  <a:gd name="adj2" fmla="val 0"/>
                </a:avLst>
              </a:prstGeom>
              <a:solidFill>
                <a:srgbClr val="FCFDFE"/>
              </a:solidFill>
              <a:ln w="25560">
                <a:noFill/>
              </a:ln>
              <a:effectLst>
                <a:outerShdw blurRad="63360" rotWithShape="0">
                  <a:srgbClr val="3378C8">
                    <a:alpha val="1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5" name="직사각형 122"/>
              <p:cNvSpPr/>
              <p:nvPr/>
            </p:nvSpPr>
            <p:spPr>
              <a:xfrm>
                <a:off x="9621360" y="6033960"/>
                <a:ext cx="2119320" cy="140040"/>
              </a:xfrm>
              <a:prstGeom prst="rect">
                <a:avLst/>
              </a:prstGeom>
              <a:solidFill>
                <a:srgbClr val="3378C8"/>
              </a:soli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86" name="그룹 114"/>
            <p:cNvGrpSpPr/>
            <p:nvPr/>
          </p:nvGrpSpPr>
          <p:grpSpPr>
            <a:xfrm>
              <a:off x="10469160" y="2344320"/>
              <a:ext cx="414720" cy="378360"/>
              <a:chOff x="10469160" y="2344320"/>
              <a:chExt cx="414720" cy="378360"/>
            </a:xfrm>
          </p:grpSpPr>
          <p:sp>
            <p:nvSpPr>
              <p:cNvPr id="187" name="육각형 118"/>
              <p:cNvSpPr/>
              <p:nvPr/>
            </p:nvSpPr>
            <p:spPr>
              <a:xfrm>
                <a:off x="10478520" y="2373480"/>
                <a:ext cx="405360" cy="3492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3378C8"/>
              </a:solidFill>
              <a:ln w="25560">
                <a:solidFill>
                  <a:srgbClr val="3378C8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8" name="자유형: 도형 119"/>
              <p:cNvSpPr/>
              <p:nvPr/>
            </p:nvSpPr>
            <p:spPr>
              <a:xfrm rot="4666800">
                <a:off x="10504800" y="2367000"/>
                <a:ext cx="303480" cy="317880"/>
              </a:xfrm>
              <a:custGeom>
                <a:avLst/>
                <a:gdLst/>
                <a:ahLst/>
                <a:cxnLst/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 rotWithShape="0">
                <a:gsLst>
                  <a:gs pos="31000">
                    <a:srgbClr val="FFFFFF">
                      <a:alpha val="20000"/>
                    </a:srgbClr>
                  </a:gs>
                  <a:gs pos="100000">
                    <a:srgbClr val="2069C2">
                      <a:alpha val="14117"/>
                    </a:srgbClr>
                  </a:gs>
                </a:gsLst>
                <a:lin ang="21132000"/>
              </a:gradFill>
              <a:ln w="2556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9" name="TextBox 120"/>
              <p:cNvSpPr/>
              <p:nvPr/>
            </p:nvSpPr>
            <p:spPr>
              <a:xfrm>
                <a:off x="10554840" y="2439000"/>
                <a:ext cx="252720" cy="2430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sp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600" b="0" strike="noStrike" spc="-1">
                    <a:solidFill>
                      <a:srgbClr val="FFFFFF"/>
                    </a:solidFill>
                    <a:latin typeface="세방고딕 Bold"/>
                    <a:ea typeface="세방고딕 Bold"/>
                  </a:rPr>
                  <a:t>5</a:t>
                </a:r>
                <a:endParaRPr lang="en-US" sz="1600" b="0" strike="noStrike" spc="-1">
                  <a:latin typeface="Noto Sans CJK KR"/>
                </a:endParaRPr>
              </a:p>
            </p:txBody>
          </p:sp>
        </p:grpSp>
        <p:sp>
          <p:nvSpPr>
            <p:cNvPr id="190" name="TextBox 115"/>
            <p:cNvSpPr/>
            <p:nvPr/>
          </p:nvSpPr>
          <p:spPr>
            <a:xfrm>
              <a:off x="9823320" y="3060000"/>
              <a:ext cx="1701360" cy="69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r>
                <a:rPr lang="ko-KR" sz="1800" b="1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활용방안 및</a:t>
              </a:r>
              <a:br>
                <a:rPr sz="1800"/>
              </a:br>
              <a:r>
                <a:rPr lang="ko-KR" sz="1800" b="1" strike="noStrike" spc="-1">
                  <a:solidFill>
                    <a:srgbClr val="3378C8"/>
                  </a:solidFill>
                  <a:latin typeface="맑은 고딕"/>
                  <a:ea typeface="맑은 고딕"/>
                </a:rPr>
                <a:t>기대 효과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191" name="TextBox 116"/>
            <p:cNvSpPr/>
            <p:nvPr/>
          </p:nvSpPr>
          <p:spPr>
            <a:xfrm>
              <a:off x="9616680" y="4453200"/>
              <a:ext cx="2119320" cy="147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10000"/>
                </a:lnSpc>
                <a:buNone/>
              </a:pPr>
              <a:endParaRPr lang="en-US" sz="1200" b="0" strike="noStrike" spc="-1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- </a:t>
              </a:r>
              <a:r>
                <a:rPr lang="ko-KR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자율 주행 차량 및 서비스 로봇 등 다양한 분야에 활용</a:t>
              </a:r>
              <a:endParaRPr lang="en-US" sz="1200" b="0" strike="noStrike" spc="-1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 </a:t>
              </a:r>
              <a:endParaRPr lang="en-US" sz="1200" b="0" strike="noStrike" spc="-1">
                <a:latin typeface="Noto Sans CJK KR"/>
              </a:endParaRPr>
            </a:p>
            <a:p>
              <a:pPr algn="ctr">
                <a:lnSpc>
                  <a:spcPct val="110000"/>
                </a:lnSpc>
                <a:buNone/>
              </a:pPr>
              <a:r>
                <a:rPr lang="en-US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- </a:t>
              </a:r>
              <a:r>
                <a:rPr lang="ko-KR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교통 규칙 준수 및 안전성을 높이고</a:t>
              </a:r>
              <a:r>
                <a:rPr lang="en-US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, </a:t>
              </a:r>
              <a:r>
                <a:rPr lang="ko-KR" sz="1200" b="0" strike="noStrike" spc="-1">
                  <a:solidFill>
                    <a:srgbClr val="000000"/>
                  </a:solidFill>
                  <a:latin typeface="Noto Sans CJK KR"/>
                  <a:ea typeface="DejaVu Sans"/>
                </a:rPr>
                <a:t>실제 환경 적용을 위한 기반 기술로서 기여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192" name="직선 연결선 117"/>
            <p:cNvSpPr/>
            <p:nvPr/>
          </p:nvSpPr>
          <p:spPr>
            <a:xfrm>
              <a:off x="10573560" y="4259880"/>
              <a:ext cx="208440" cy="360"/>
            </a:xfrm>
            <a:prstGeom prst="line">
              <a:avLst/>
            </a:prstGeom>
            <a:ln w="19080">
              <a:solidFill>
                <a:srgbClr val="3378C8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93" name="TextBox 77"/>
          <p:cNvSpPr/>
          <p:nvPr/>
        </p:nvSpPr>
        <p:spPr>
          <a:xfrm>
            <a:off x="7358040" y="4437000"/>
            <a:ext cx="2119320" cy="49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10000"/>
              </a:lnSpc>
              <a:buNone/>
            </a:pPr>
            <a:r>
              <a:rPr lang="ko-KR" sz="12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프로젝트 목적</a:t>
            </a: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12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진행 일정</a:t>
            </a:r>
            <a:r>
              <a:rPr lang="en-US" sz="12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1200" b="1" strike="noStrike" spc="-1">
                <a:solidFill>
                  <a:srgbClr val="000000"/>
                </a:solidFill>
                <a:latin typeface="맑은 고딕"/>
                <a:ea typeface="맑은 고딕"/>
              </a:rPr>
              <a:t>구체적인 실행 내역</a:t>
            </a:r>
            <a:r>
              <a:rPr lang="en-US" sz="12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 등</a:t>
            </a:r>
            <a:endParaRPr lang="en-US" sz="12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그래픽 190"/>
          <p:cNvPicPr/>
          <p:nvPr/>
        </p:nvPicPr>
        <p:blipFill>
          <a:blip r:embed="rId3"/>
          <a:stretch/>
        </p:blipFill>
        <p:spPr>
          <a:xfrm>
            <a:off x="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195" name="사각형: 둥근 한쪽 모서리 38"/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196" name="그룹 2"/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197" name="TextBox 26"/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198" name="TextBox 10"/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팀 구성 및 역할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199" name="TextBox 12"/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02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pic>
        <p:nvPicPr>
          <p:cNvPr id="200" name="그림 34"/>
          <p:cNvPicPr/>
          <p:nvPr/>
        </p:nvPicPr>
        <p:blipFill>
          <a:blip r:embed="rId4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grpSp>
        <p:nvGrpSpPr>
          <p:cNvPr id="201" name="그룹 4"/>
          <p:cNvGrpSpPr/>
          <p:nvPr/>
        </p:nvGrpSpPr>
        <p:grpSpPr>
          <a:xfrm>
            <a:off x="541800" y="1430280"/>
            <a:ext cx="10523520" cy="363960"/>
            <a:chOff x="541800" y="1430280"/>
            <a:chExt cx="10523520" cy="363960"/>
          </a:xfrm>
        </p:grpSpPr>
        <p:sp>
          <p:nvSpPr>
            <p:cNvPr id="202" name="TextBox 23"/>
            <p:cNvSpPr/>
            <p:nvPr/>
          </p:nvSpPr>
          <p:spPr>
            <a:xfrm>
              <a:off x="743760" y="1430280"/>
              <a:ext cx="103215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">
                  <a:solidFill>
                    <a:srgbClr val="404040"/>
                  </a:solidFill>
                  <a:latin typeface="Noto Sans CJK KR"/>
                  <a:ea typeface="DejaVu Sans"/>
                </a:rPr>
                <a:t>프로젝트 팀 구성 및 역할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203" name="그래픽 43"/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4" name="TextBox 1"/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05" name="TextBox 3"/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aphicFrame>
        <p:nvGraphicFramePr>
          <p:cNvPr id="206" name="표 86"/>
          <p:cNvGraphicFramePr/>
          <p:nvPr>
            <p:extLst>
              <p:ext uri="{D42A27DB-BD31-4B8C-83A1-F6EECF244321}">
                <p14:modId xmlns:p14="http://schemas.microsoft.com/office/powerpoint/2010/main" val="4011121602"/>
              </p:ext>
            </p:extLst>
          </p:nvPr>
        </p:nvGraphicFramePr>
        <p:xfrm>
          <a:off x="520200" y="2660040"/>
          <a:ext cx="11217960" cy="2889000"/>
        </p:xfrm>
        <a:graphic>
          <a:graphicData uri="http://schemas.openxmlformats.org/drawingml/2006/table">
            <a:tbl>
              <a:tblPr/>
              <a:tblGrid>
                <a:gridCol w="224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ko-KR" sz="1600" b="0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훈련생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6480">
                      <a:solidFill>
                        <a:srgbClr val="3378C8"/>
                      </a:solidFill>
                    </a:lnT>
                    <a:lnB w="6480">
                      <a:solidFill>
                        <a:srgbClr val="3378C8"/>
                      </a:solidFill>
                    </a:lnB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ko-KR" sz="16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역할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6480">
                      <a:solidFill>
                        <a:srgbClr val="3378C8"/>
                      </a:solidFill>
                    </a:lnT>
                    <a:lnB w="6480">
                      <a:solidFill>
                        <a:srgbClr val="3378C8"/>
                      </a:solidFill>
                    </a:lnB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ko-KR" sz="16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담당 업무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6480">
                      <a:solidFill>
                        <a:srgbClr val="3378C8"/>
                      </a:solidFill>
                    </a:lnT>
                    <a:lnB w="6480">
                      <a:solidFill>
                        <a:srgbClr val="3378C8"/>
                      </a:solidFill>
                    </a:lnB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ko-KR" sz="16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이세현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6480">
                      <a:solidFill>
                        <a:srgbClr val="3378C8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ko-KR" sz="16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팀장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6480">
                      <a:solidFill>
                        <a:srgbClr val="3378C8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800" b="0" strike="noStrike" spc="-1" dirty="0">
                          <a:latin typeface="Noto Sans CJK KR"/>
                        </a:rPr>
                        <a:t>프로젝트 기획 설계</a:t>
                      </a:r>
                      <a:r>
                        <a:rPr lang="en-US" altLang="ko-KR" sz="1800" b="0" strike="noStrike" spc="-1" dirty="0">
                          <a:latin typeface="Noto Sans CJK KR"/>
                        </a:rPr>
                        <a:t>, </a:t>
                      </a:r>
                      <a:r>
                        <a:rPr lang="ko-KR" altLang="en-US" sz="1800" b="0" strike="noStrike" spc="-1" dirty="0">
                          <a:latin typeface="Noto Sans CJK KR"/>
                        </a:rPr>
                        <a:t>시뮬레이션 환경 제작</a:t>
                      </a:r>
                      <a:r>
                        <a:rPr lang="en-US" altLang="ko-KR" sz="1800" b="0" strike="noStrike" spc="-1" dirty="0">
                          <a:latin typeface="Noto Sans CJK KR"/>
                        </a:rPr>
                        <a:t>, </a:t>
                      </a:r>
                      <a:r>
                        <a:rPr lang="en-US" sz="1800" b="0" strike="noStrike" spc="-1" dirty="0">
                          <a:latin typeface="Noto Sans CJK KR"/>
                        </a:rPr>
                        <a:t>GUI </a:t>
                      </a:r>
                      <a:r>
                        <a:rPr lang="ko-KR" altLang="en-US" sz="1800" b="0" strike="noStrike" spc="-1" dirty="0">
                          <a:latin typeface="Noto Sans CJK KR"/>
                        </a:rPr>
                        <a:t>제작</a:t>
                      </a:r>
                      <a:endParaRPr lang="en-US" sz="1800" b="0" strike="noStrike" spc="-1" dirty="0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6480">
                      <a:solidFill>
                        <a:srgbClr val="3378C8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ko-KR" sz="16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강인우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ko-KR" sz="16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팀원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ko-KR" altLang="en-US" dirty="0"/>
                        <a:t>자율주행 제어 시스템 구현</a:t>
                      </a:r>
                      <a:endParaRPr lang="en-US" sz="1800" b="0" strike="noStrike" spc="-1" dirty="0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ko-KR" sz="16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이형연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ko-KR" sz="1600" b="1" strike="noStrike" spc="-1">
                          <a:solidFill>
                            <a:srgbClr val="3B3838"/>
                          </a:solidFill>
                          <a:latin typeface="맑은 고딕"/>
                          <a:ea typeface="맑은 고딕"/>
                        </a:rPr>
                        <a:t>팀원</a:t>
                      </a:r>
                      <a:endParaRPr lang="en-US" sz="1600" b="0" strike="noStrike" spc="-1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ko-KR" sz="1800" b="0" strike="noStrike" spc="-1" dirty="0">
                          <a:latin typeface="Noto Sans CJK KR"/>
                        </a:rPr>
                        <a:t>데이터 수집 및 </a:t>
                      </a:r>
                      <a:r>
                        <a:rPr lang="ko-KR" sz="1800" b="0" strike="noStrike" spc="-1" dirty="0" err="1">
                          <a:latin typeface="Noto Sans CJK KR"/>
                        </a:rPr>
                        <a:t>라벨링</a:t>
                      </a:r>
                      <a:r>
                        <a:rPr lang="en-US" sz="1800" b="0" strike="noStrike" spc="-1" dirty="0">
                          <a:latin typeface="Noto Sans CJK KR"/>
                        </a:rPr>
                        <a:t>, </a:t>
                      </a:r>
                      <a:r>
                        <a:rPr lang="ko-KR" sz="1800" b="0" strike="noStrike" spc="-1" dirty="0">
                          <a:latin typeface="Noto Sans CJK KR"/>
                        </a:rPr>
                        <a:t>도로 표지판 인식 모델 구축</a:t>
                      </a:r>
                      <a:r>
                        <a:rPr lang="en-US" sz="1800" b="0" strike="noStrike" spc="-1" dirty="0">
                          <a:latin typeface="Noto Sans CJK KR"/>
                        </a:rPr>
                        <a:t>, ppt </a:t>
                      </a:r>
                      <a:r>
                        <a:rPr lang="ko-KR" sz="1800" b="0" strike="noStrike" spc="-1" dirty="0">
                          <a:latin typeface="Noto Sans CJK KR"/>
                        </a:rPr>
                        <a:t>작성</a:t>
                      </a:r>
                      <a:endParaRPr lang="en-US" sz="1800" b="0" strike="noStrike" spc="-1" dirty="0">
                        <a:latin typeface="Noto Sans CJK KR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7" name="그래픽 98"/>
          <p:cNvPicPr/>
          <p:nvPr/>
        </p:nvPicPr>
        <p:blipFill>
          <a:blip r:embed="rId5"/>
          <a:srcRect l="34970"/>
          <a:stretch/>
        </p:blipFill>
        <p:spPr>
          <a:xfrm rot="14660400">
            <a:off x="1080" y="5532480"/>
            <a:ext cx="1449720" cy="914400"/>
          </a:xfrm>
          <a:prstGeom prst="rect">
            <a:avLst/>
          </a:prstGeom>
          <a:ln w="0">
            <a:noFill/>
          </a:ln>
        </p:spPr>
      </p:pic>
      <p:pic>
        <p:nvPicPr>
          <p:cNvPr id="208" name="그래픽 121"/>
          <p:cNvPicPr/>
          <p:nvPr/>
        </p:nvPicPr>
        <p:blipFill>
          <a:blip r:embed="rId6"/>
          <a:stretch/>
        </p:blipFill>
        <p:spPr>
          <a:xfrm>
            <a:off x="9804600" y="6126480"/>
            <a:ext cx="106920" cy="106920"/>
          </a:xfrm>
          <a:prstGeom prst="rect">
            <a:avLst/>
          </a:prstGeom>
          <a:ln w="0">
            <a:noFill/>
          </a:ln>
        </p:spPr>
      </p:pic>
      <p:pic>
        <p:nvPicPr>
          <p:cNvPr id="209" name="그래픽 131"/>
          <p:cNvPicPr/>
          <p:nvPr/>
        </p:nvPicPr>
        <p:blipFill>
          <a:blip r:embed="rId7"/>
          <a:stretch/>
        </p:blipFill>
        <p:spPr>
          <a:xfrm rot="21165600">
            <a:off x="8618760" y="4761360"/>
            <a:ext cx="3707640" cy="1866600"/>
          </a:xfrm>
          <a:prstGeom prst="rect">
            <a:avLst/>
          </a:prstGeom>
          <a:ln w="0">
            <a:noFill/>
          </a:ln>
        </p:spPr>
      </p:pic>
      <p:sp>
        <p:nvSpPr>
          <p:cNvPr id="210" name="직각 삼각형 20"/>
          <p:cNvSpPr/>
          <p:nvPr/>
        </p:nvSpPr>
        <p:spPr>
          <a:xfrm flipH="1">
            <a:off x="10495440" y="5013720"/>
            <a:ext cx="1690200" cy="1370160"/>
          </a:xfrm>
          <a:prstGeom prst="rtTriangle">
            <a:avLst/>
          </a:prstGeom>
          <a:solidFill>
            <a:srgbClr val="F2F2F2">
              <a:alpha val="58000"/>
            </a:srgbClr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pic>
        <p:nvPicPr>
          <p:cNvPr id="211" name="그래픽 189"/>
          <p:cNvPicPr/>
          <p:nvPr/>
        </p:nvPicPr>
        <p:blipFill>
          <a:blip r:embed="rId8"/>
          <a:stretch/>
        </p:blipFill>
        <p:spPr>
          <a:xfrm rot="2700000">
            <a:off x="11834280" y="5060880"/>
            <a:ext cx="151200" cy="151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그래픽 118"/>
          <p:cNvPicPr/>
          <p:nvPr/>
        </p:nvPicPr>
        <p:blipFill>
          <a:blip r:embed="rId3"/>
          <a:stretch/>
        </p:blipFill>
        <p:spPr>
          <a:xfrm>
            <a:off x="-6480" y="-180"/>
            <a:ext cx="12189240" cy="6855120"/>
          </a:xfrm>
          <a:prstGeom prst="rect">
            <a:avLst/>
          </a:prstGeom>
          <a:ln w="0">
            <a:noFill/>
          </a:ln>
        </p:spPr>
      </p:pic>
      <p:pic>
        <p:nvPicPr>
          <p:cNvPr id="213" name="그래픽 101"/>
          <p:cNvPicPr/>
          <p:nvPr/>
        </p:nvPicPr>
        <p:blipFill>
          <a:blip r:embed="rId4"/>
          <a:srcRect t="4361" r="36130"/>
          <a:stretch/>
        </p:blipFill>
        <p:spPr>
          <a:xfrm rot="16200000" flipH="1">
            <a:off x="-68040" y="5743800"/>
            <a:ext cx="1181880" cy="1040400"/>
          </a:xfrm>
          <a:prstGeom prst="rect">
            <a:avLst/>
          </a:prstGeom>
          <a:ln w="0">
            <a:noFill/>
          </a:ln>
        </p:spPr>
      </p:pic>
      <p:pic>
        <p:nvPicPr>
          <p:cNvPr id="214" name="그래픽 99"/>
          <p:cNvPicPr/>
          <p:nvPr/>
        </p:nvPicPr>
        <p:blipFill>
          <a:blip r:embed="rId5"/>
          <a:srcRect r="16076" b="36586"/>
          <a:stretch/>
        </p:blipFill>
        <p:spPr>
          <a:xfrm rot="16200000">
            <a:off x="8716680" y="2972880"/>
            <a:ext cx="4525200" cy="2419200"/>
          </a:xfrm>
          <a:prstGeom prst="rect">
            <a:avLst/>
          </a:prstGeom>
          <a:ln w="0">
            <a:noFill/>
          </a:ln>
        </p:spPr>
      </p:pic>
      <p:sp>
        <p:nvSpPr>
          <p:cNvPr id="215" name="사각형: 둥근 한쪽 모서리 38"/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6" name="그룹 2"/>
          <p:cNvGrpSpPr/>
          <p:nvPr/>
        </p:nvGrpSpPr>
        <p:grpSpPr>
          <a:xfrm>
            <a:off x="376200" y="333360"/>
            <a:ext cx="5945400" cy="830997"/>
            <a:chOff x="376200" y="333360"/>
            <a:chExt cx="5945400" cy="830997"/>
          </a:xfrm>
        </p:grpSpPr>
        <p:sp>
          <p:nvSpPr>
            <p:cNvPr id="217" name="TextBox 26"/>
            <p:cNvSpPr/>
            <p:nvPr/>
          </p:nvSpPr>
          <p:spPr>
            <a:xfrm>
              <a:off x="1461600" y="366120"/>
              <a:ext cx="2249280" cy="275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en-US" sz="12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8" name="TextBox 10"/>
            <p:cNvSpPr/>
            <p:nvPr/>
          </p:nvSpPr>
          <p:spPr>
            <a:xfrm>
              <a:off x="1461600" y="585000"/>
              <a:ext cx="4860000" cy="521766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  <a:endParaRPr lang="en-US" sz="2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9" name="TextBox 12"/>
            <p:cNvSpPr/>
            <p:nvPr/>
          </p:nvSpPr>
          <p:spPr>
            <a:xfrm>
              <a:off x="376200" y="333360"/>
              <a:ext cx="1263960" cy="83099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endParaRPr lang="en-US" sz="54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20" name="그림 34"/>
          <p:cNvPicPr/>
          <p:nvPr/>
        </p:nvPicPr>
        <p:blipFill>
          <a:blip r:embed="rId6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grpSp>
        <p:nvGrpSpPr>
          <p:cNvPr id="221" name="그룹 7"/>
          <p:cNvGrpSpPr/>
          <p:nvPr/>
        </p:nvGrpSpPr>
        <p:grpSpPr>
          <a:xfrm>
            <a:off x="541800" y="1430280"/>
            <a:ext cx="10523520" cy="367878"/>
            <a:chOff x="541800" y="1430280"/>
            <a:chExt cx="10523520" cy="367878"/>
          </a:xfrm>
        </p:grpSpPr>
        <p:sp>
          <p:nvSpPr>
            <p:cNvPr id="222" name="TextBox 23"/>
            <p:cNvSpPr/>
            <p:nvPr/>
          </p:nvSpPr>
          <p:spPr>
            <a:xfrm>
              <a:off x="743760" y="1430280"/>
              <a:ext cx="1032156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</a:t>
              </a:r>
              <a:endParaRPr lang="en-US" sz="1800" b="0" strike="noStrike" spc="-1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3" name="그래픽 43"/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24" name="TextBox 1"/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5" name="TextBox 3"/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26" name="표 40"/>
          <p:cNvGraphicFramePr/>
          <p:nvPr>
            <p:extLst>
              <p:ext uri="{D42A27DB-BD31-4B8C-83A1-F6EECF244321}">
                <p14:modId xmlns:p14="http://schemas.microsoft.com/office/powerpoint/2010/main" val="3423311456"/>
              </p:ext>
            </p:extLst>
          </p:nvPr>
        </p:nvGraphicFramePr>
        <p:xfrm>
          <a:off x="505440" y="2338920"/>
          <a:ext cx="11217960" cy="3174840"/>
        </p:xfrm>
        <a:graphic>
          <a:graphicData uri="http://schemas.openxmlformats.org/drawingml/2006/table">
            <a:tbl>
              <a:tblPr/>
              <a:tblGrid>
                <a:gridCol w="1494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2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6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08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ko-KR" sz="1800" b="1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endParaRPr lang="en-US" sz="1800" b="1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0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ko-KR" sz="1800" b="1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endParaRPr lang="en-US" sz="1800" b="1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80">
                      <a:solidFill>
                        <a:srgbClr val="FFFFFF"/>
                      </a:solidFill>
                    </a:lnL>
                    <a:lnR w="2880">
                      <a:solidFill>
                        <a:srgbClr val="FFFFFF"/>
                      </a:solidFill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buNone/>
                      </a:pPr>
                      <a:r>
                        <a:rPr lang="ko-KR" sz="1800" b="1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  <a:endParaRPr lang="en-US" sz="1800" b="1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80">
                      <a:solidFill>
                        <a:srgbClr val="FFFFF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ko-KR" sz="1800" b="1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sz="1800" b="1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08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080">
                      <a:solidFill>
                        <a:srgbClr val="FFFFFF"/>
                      </a:solidFill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3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  <a:buNone/>
                      </a:pPr>
                      <a:r>
                        <a:rPr lang="ko-KR" sz="1600" b="1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사전 기획</a:t>
                      </a:r>
                      <a:endParaRPr lang="en-US" sz="1600" b="1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600" marR="84600" anchor="ctr">
                    <a:lnL w="28080">
                      <a:solidFill>
                        <a:srgbClr val="FFFFFF"/>
                      </a:solidFill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6.9(</a:t>
                      </a:r>
                      <a:r>
                        <a:rPr lang="ko-KR" sz="1600" b="0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sz="1600" b="0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b="0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400" marR="3600" anchor="ctr">
                    <a:lnL w="72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600" b="0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기획 및 기능 설계</a:t>
                      </a:r>
                      <a:endParaRPr lang="en-US" sz="1600" b="0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8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>
                      <a:solidFill>
                        <a:srgbClr val="BFBFBF"/>
                      </a:solidFill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ko-KR" sz="1600" b="0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기능 설정</a:t>
                      </a:r>
                      <a:endParaRPr lang="en-US" sz="1600" b="0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FFFFFF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68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  <a:buNone/>
                      </a:pPr>
                      <a:r>
                        <a:rPr lang="ko-KR" altLang="en-US" sz="1600" b="1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 구현</a:t>
                      </a:r>
                      <a:endParaRPr lang="en-US" sz="1600" b="1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600" marR="84600" anchor="ctr">
                    <a:lnL w="28080">
                      <a:solidFill>
                        <a:srgbClr val="FFFFFF"/>
                      </a:solidFill>
                    </a:lnL>
                    <a:lnR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6.10(</a:t>
                      </a:r>
                      <a:r>
                        <a:rPr lang="ko-KR" sz="1600" b="0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r>
                        <a:rPr lang="en-US" sz="1600" b="0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~ 6.11(</a:t>
                      </a:r>
                      <a:r>
                        <a:rPr lang="ko-KR" sz="1600" b="0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</a:t>
                      </a:r>
                      <a:r>
                        <a:rPr lang="en-US" sz="1600" b="0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b="0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400" marR="3600" anchor="ctr">
                    <a:lnL w="72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ko-KR" sz="1600" b="0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 및 </a:t>
                      </a:r>
                      <a:r>
                        <a:rPr lang="ko-KR" sz="1600" b="0" strike="noStrike" spc="-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라벨링</a:t>
                      </a:r>
                      <a:r>
                        <a:rPr lang="en-US" altLang="ko-KR" sz="1600" b="0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학습</a:t>
                      </a:r>
                      <a:r>
                        <a:rPr lang="en-US" altLang="ko-KR" sz="1600" b="0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 err="1"/>
                        <a:t>터틀봇</a:t>
                      </a:r>
                      <a:r>
                        <a:rPr lang="ko-KR" altLang="en-US" sz="1600" dirty="0"/>
                        <a:t> 시뮬레이션</a:t>
                      </a:r>
                      <a:endParaRPr lang="en-US" sz="1600" b="0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8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>
                      <a:solidFill>
                        <a:srgbClr val="BFBFBF"/>
                      </a:solidFill>
                    </a:lnR>
                    <a:lnT w="6480">
                      <a:solidFill>
                        <a:srgbClr val="D9D9D9"/>
                      </a:solidFill>
                    </a:lnT>
                    <a:lnB w="648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  <a:buNone/>
                        <a:tabLst>
                          <a:tab pos="0" algn="l"/>
                        </a:tabLst>
                      </a:pPr>
                      <a:endParaRPr lang="en-US" sz="1600" b="0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20" marR="3600" anchor="ctr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FFFFFF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3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  <a:buNone/>
                      </a:pPr>
                      <a:r>
                        <a:rPr lang="ko-KR" altLang="en-US" sz="1600" b="1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en-US" sz="1600" b="1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600" marR="84600" anchor="ctr">
                    <a:lnL w="28080">
                      <a:solidFill>
                        <a:srgbClr val="FFFFFF"/>
                      </a:solidFill>
                    </a:lnL>
                    <a:lnR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US" sz="1600" b="0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6.12(</a:t>
                      </a:r>
                      <a:r>
                        <a:rPr lang="ko-KR" sz="1600" b="0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</a:t>
                      </a:r>
                      <a:r>
                        <a:rPr lang="en-US" sz="1600" b="0" strike="noStrike" spc="-1" dirty="0">
                          <a:solidFill>
                            <a:srgbClr val="3B3838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1600" b="0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2400" marR="3600" anchor="ctr">
                    <a:lnL w="72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600" b="0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통합 테스트</a:t>
                      </a:r>
                      <a:r>
                        <a:rPr lang="en-US" altLang="ko-KR" sz="1600" b="0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strike="noStrike" spc="-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리팩토링</a:t>
                      </a:r>
                      <a:endParaRPr lang="en-US" sz="1600" b="0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8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>
                      <a:solidFill>
                        <a:srgbClr val="BFBFBF"/>
                      </a:solidFill>
                    </a:lnR>
                    <a:lnT w="6480">
                      <a:solidFill>
                        <a:srgbClr val="D9D9D9"/>
                      </a:solidFill>
                    </a:lnT>
                    <a:lnB w="648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ko-KR" altLang="en-US" sz="1600" b="0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최적화</a:t>
                      </a:r>
                      <a:r>
                        <a:rPr lang="en-US" altLang="ko-KR" sz="1600" b="0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수정</a:t>
                      </a:r>
                      <a:endParaRPr lang="en-US" sz="1600" b="0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20" marR="3600" anchor="ctr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FFFFFF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  <a:buNone/>
                        <a:tabLst>
                          <a:tab pos="0" algn="l"/>
                        </a:tabLst>
                      </a:pPr>
                      <a:r>
                        <a:rPr lang="ko-KR" altLang="en-US" sz="1600" b="1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제출 및 시연</a:t>
                      </a:r>
                      <a:endParaRPr lang="en-US" sz="1600" b="1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84600" marR="84600" anchor="ctr">
                    <a:lnL w="28080">
                      <a:solidFill>
                        <a:srgbClr val="FFFFFF"/>
                      </a:solidFill>
                    </a:lnL>
                    <a:lnR>
                      <a:noFill/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pattFill prst="ltUpDiag">
                      <a:fgClr>
                        <a:srgbClr val="EAF1F9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6.13(</a:t>
                      </a:r>
                      <a:r>
                        <a:rPr lang="ko-KR" altLang="en-US" sz="1600" b="0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</a:t>
                      </a:r>
                      <a:r>
                        <a:rPr lang="en-US" sz="1600" b="0" strike="noStrike" spc="-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2400" marR="3600" anchor="ctr">
                    <a:lnL w="720">
                      <a:noFill/>
                    </a:lnL>
                    <a:lnR w="2880">
                      <a:solidFill>
                        <a:srgbClr val="BFBFB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 작성</a:t>
                      </a:r>
                      <a:endParaRPr lang="ko-KR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8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80">
                      <a:solidFill>
                        <a:srgbClr val="BFBFBF"/>
                      </a:solidFill>
                    </a:lnR>
                    <a:lnT w="6480">
                      <a:solidFill>
                        <a:srgbClr val="D9D9D9"/>
                      </a:solidFill>
                    </a:lnT>
                    <a:lnB w="6480">
                      <a:solidFill>
                        <a:srgbClr val="D9D9D9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1"/>
                        </a:spcBef>
                        <a:buNone/>
                        <a:tabLst>
                          <a:tab pos="0" algn="l"/>
                        </a:tabLst>
                      </a:pPr>
                      <a:endParaRPr lang="en-US" sz="1600" b="0" strike="noStrike" spc="-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3120" marR="3600" anchor="ctr">
                    <a:lnL w="2880">
                      <a:solidFill>
                        <a:srgbClr val="BFBFBF"/>
                      </a:solidFill>
                    </a:lnL>
                    <a:lnR w="28080">
                      <a:solidFill>
                        <a:srgbClr val="FFFFFF"/>
                      </a:solidFill>
                    </a:lnR>
                    <a:lnT w="2880">
                      <a:solidFill>
                        <a:srgbClr val="BFBFBF"/>
                      </a:solidFill>
                    </a:lnT>
                    <a:lnB w="2880">
                      <a:solidFill>
                        <a:srgbClr val="BFBFBF"/>
                      </a:solidFill>
                    </a:lnB>
                    <a:solidFill>
                      <a:srgbClr val="FFFFFF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27" name="그래픽 103"/>
          <p:cNvPicPr/>
          <p:nvPr/>
        </p:nvPicPr>
        <p:blipFill>
          <a:blip r:embed="rId7"/>
          <a:stretch/>
        </p:blipFill>
        <p:spPr>
          <a:xfrm>
            <a:off x="179640" y="5477760"/>
            <a:ext cx="122040" cy="122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그래픽 98"/>
          <p:cNvPicPr/>
          <p:nvPr/>
        </p:nvPicPr>
        <p:blipFill>
          <a:blip r:embed="rId2"/>
          <a:stretch/>
        </p:blipFill>
        <p:spPr>
          <a:xfrm>
            <a:off x="-12996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229" name="사각형: 둥근 한쪽 모서리 38"/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30" name="그룹 2"/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231" name="TextBox 26"/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32" name="TextBox 10"/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233" name="TextBox 12"/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234" name="TextBox 1"/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35" name="TextBox 3"/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36" name="그룹 13"/>
          <p:cNvGrpSpPr/>
          <p:nvPr/>
        </p:nvGrpSpPr>
        <p:grpSpPr>
          <a:xfrm>
            <a:off x="541800" y="1430280"/>
            <a:ext cx="10523520" cy="638280"/>
            <a:chOff x="541800" y="1430280"/>
            <a:chExt cx="10523520" cy="638280"/>
          </a:xfrm>
        </p:grpSpPr>
        <p:sp>
          <p:nvSpPr>
            <p:cNvPr id="237" name="TextBox 23"/>
            <p:cNvSpPr/>
            <p:nvPr/>
          </p:nvSpPr>
          <p:spPr>
            <a:xfrm>
              <a:off x="743760" y="1430280"/>
              <a:ext cx="1032156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00">
                  <a:solidFill>
                    <a:srgbClr val="3B3838"/>
                  </a:solidFill>
                  <a:latin typeface="Noto Sans CJK KR"/>
                  <a:ea typeface="DejaVu Sans"/>
                </a:rPr>
                <a:t>학습 데이터 셋 소개</a:t>
              </a:r>
              <a:endParaRPr lang="en-US" sz="1800" b="0" strike="noStrike" spc="-1">
                <a:latin typeface="Noto Sans CJK KR"/>
              </a:endParaRPr>
            </a:p>
            <a:p>
              <a:pPr>
                <a:lnSpc>
                  <a:spcPct val="100000"/>
                </a:lnSpc>
                <a:buNone/>
                <a:tabLst>
                  <a:tab pos="0" algn="l"/>
                </a:tabLst>
              </a:pP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238" name="그래픽 43"/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39" name="그림 34"/>
          <p:cNvPicPr/>
          <p:nvPr/>
        </p:nvPicPr>
        <p:blipFill>
          <a:blip r:embed="rId3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sp>
        <p:nvSpPr>
          <p:cNvPr id="240" name="TextBox 19"/>
          <p:cNvSpPr/>
          <p:nvPr/>
        </p:nvSpPr>
        <p:spPr>
          <a:xfrm>
            <a:off x="273240" y="1989000"/>
            <a:ext cx="3843360" cy="59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50000"/>
              </a:lnSpc>
              <a:buClr>
                <a:srgbClr val="3B3838"/>
              </a:buClr>
              <a:buFont typeface="wasy10"/>
              <a:buChar char="▸"/>
            </a:pPr>
            <a:r>
              <a:rPr lang="ko-KR" sz="2200" b="1" strike="noStrike" spc="-100">
                <a:solidFill>
                  <a:srgbClr val="3B3838"/>
                </a:solidFill>
                <a:latin typeface="Noto Sans CJK KR"/>
                <a:ea typeface="맑은 고딕"/>
              </a:rPr>
              <a:t>교통 표지판 데이터 셋</a:t>
            </a:r>
            <a:endParaRPr lang="en-US" sz="2200" b="0" strike="noStrike" spc="-1">
              <a:latin typeface="Noto Sans CJK KR"/>
            </a:endParaRPr>
          </a:p>
        </p:txBody>
      </p:sp>
      <p:sp>
        <p:nvSpPr>
          <p:cNvPr id="241" name="TextBox 2"/>
          <p:cNvSpPr/>
          <p:nvPr/>
        </p:nvSpPr>
        <p:spPr>
          <a:xfrm>
            <a:off x="885240" y="2853000"/>
            <a:ext cx="4154040" cy="185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50000"/>
              </a:lnSpc>
              <a:buClr>
                <a:srgbClr val="3B3838"/>
              </a:buClr>
              <a:buFont typeface="Wingdings" charset="2"/>
              <a:buChar char=""/>
            </a:pPr>
            <a:r>
              <a:rPr lang="en-US" sz="1700" b="0" strike="noStrike" spc="-100">
                <a:solidFill>
                  <a:srgbClr val="3B3838"/>
                </a:solidFill>
                <a:latin typeface="Noto Sans CJK KR"/>
                <a:ea typeface="맑은 고딕"/>
              </a:rPr>
              <a:t>Classes : </a:t>
            </a:r>
            <a:r>
              <a:rPr lang="en-US" sz="1700" b="1" strike="noStrike" spc="-100">
                <a:solidFill>
                  <a:srgbClr val="3B3838"/>
                </a:solidFill>
                <a:latin typeface="Noto Sans CJK KR"/>
                <a:ea typeface="맑은 고딕"/>
              </a:rPr>
              <a:t>left, right, speed_limit, stop</a:t>
            </a:r>
            <a:endParaRPr lang="en-US" sz="1700" b="0" strike="noStrike" spc="-1">
              <a:latin typeface="Noto Sans CJK KR"/>
            </a:endParaRPr>
          </a:p>
          <a:p>
            <a:pPr>
              <a:lnSpc>
                <a:spcPct val="150000"/>
              </a:lnSpc>
              <a:buNone/>
            </a:pPr>
            <a:endParaRPr lang="en-US" sz="600" b="0" strike="noStrike" spc="-1">
              <a:latin typeface="Noto Sans CJK KR"/>
            </a:endParaRPr>
          </a:p>
          <a:p>
            <a:pPr marL="285840" indent="-285840">
              <a:lnSpc>
                <a:spcPct val="150000"/>
              </a:lnSpc>
              <a:buClr>
                <a:srgbClr val="3B3838"/>
              </a:buClr>
              <a:buFont typeface="Wingdings" charset="2"/>
              <a:buChar char=""/>
            </a:pPr>
            <a:r>
              <a:rPr lang="en-US" sz="1700" b="0" strike="noStrike" spc="-100">
                <a:solidFill>
                  <a:srgbClr val="3B3838"/>
                </a:solidFill>
                <a:latin typeface="Noto Sans CJK KR"/>
                <a:ea typeface="맑은 고딕"/>
              </a:rPr>
              <a:t>Train Set : 135</a:t>
            </a:r>
            <a:r>
              <a:rPr lang="ko-KR" sz="1700" b="0" strike="noStrike" spc="-100">
                <a:solidFill>
                  <a:srgbClr val="3B3838"/>
                </a:solidFill>
                <a:latin typeface="Noto Sans CJK KR"/>
                <a:ea typeface="맑은 고딕"/>
              </a:rPr>
              <a:t>장</a:t>
            </a:r>
            <a:br>
              <a:rPr sz="1700"/>
            </a:br>
            <a:r>
              <a:rPr lang="en-US" sz="300" b="0" strike="noStrike" spc="-100">
                <a:solidFill>
                  <a:srgbClr val="3B3838"/>
                </a:solidFill>
                <a:latin typeface="Noto Sans CJK KR"/>
                <a:ea typeface="맑은 고딕"/>
              </a:rPr>
              <a:t> </a:t>
            </a:r>
            <a:endParaRPr lang="en-US" sz="300" b="0" strike="noStrike" spc="-1">
              <a:latin typeface="Noto Sans CJK KR"/>
            </a:endParaRPr>
          </a:p>
          <a:p>
            <a:pPr marL="285840" indent="-285840">
              <a:lnSpc>
                <a:spcPct val="150000"/>
              </a:lnSpc>
              <a:buClr>
                <a:srgbClr val="3B3838"/>
              </a:buClr>
              <a:buFont typeface="Wingdings" charset="2"/>
              <a:buChar char=""/>
            </a:pPr>
            <a:r>
              <a:rPr lang="en-US" sz="1700" b="0" strike="noStrike" spc="-100">
                <a:solidFill>
                  <a:srgbClr val="3B3838"/>
                </a:solidFill>
                <a:latin typeface="Noto Sans CJK KR"/>
                <a:ea typeface="맑은 고딕"/>
              </a:rPr>
              <a:t>Valid Set : 15</a:t>
            </a:r>
            <a:r>
              <a:rPr lang="ko-KR" sz="1700" b="0" strike="noStrike" spc="-100">
                <a:solidFill>
                  <a:srgbClr val="3B3838"/>
                </a:solidFill>
                <a:latin typeface="Noto Sans CJK KR"/>
                <a:ea typeface="맑은 고딕"/>
              </a:rPr>
              <a:t>장</a:t>
            </a:r>
            <a:endParaRPr lang="en-US" sz="1700" b="0" strike="noStrike" spc="-1">
              <a:latin typeface="Noto Sans CJK KR"/>
            </a:endParaRPr>
          </a:p>
          <a:p>
            <a:pPr marL="285840" indent="-285840">
              <a:lnSpc>
                <a:spcPct val="150000"/>
              </a:lnSpc>
              <a:buClr>
                <a:srgbClr val="3B3838"/>
              </a:buClr>
              <a:buFont typeface="Wingdings" charset="2"/>
              <a:buChar char=""/>
            </a:pPr>
            <a:r>
              <a:rPr lang="en-US" sz="1700" b="1" strike="noStrike" spc="-100">
                <a:solidFill>
                  <a:srgbClr val="3B3838"/>
                </a:solidFill>
                <a:latin typeface="Noto Sans CJK KR"/>
                <a:ea typeface="맑은 고딕"/>
              </a:rPr>
              <a:t>Epoch : 100, imgsz : 640, batch : 10</a:t>
            </a:r>
            <a:endParaRPr lang="en-US" sz="1700" b="0" strike="noStrike" spc="-1">
              <a:latin typeface="Noto Sans CJK KR"/>
            </a:endParaRPr>
          </a:p>
        </p:txBody>
      </p:sp>
      <p:pic>
        <p:nvPicPr>
          <p:cNvPr id="242" name="그림 241"/>
          <p:cNvPicPr/>
          <p:nvPr/>
        </p:nvPicPr>
        <p:blipFill>
          <a:blip r:embed="rId4"/>
          <a:stretch/>
        </p:blipFill>
        <p:spPr>
          <a:xfrm>
            <a:off x="5939280" y="2340000"/>
            <a:ext cx="5040000" cy="377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그래픽 5"/>
          <p:cNvPicPr/>
          <p:nvPr/>
        </p:nvPicPr>
        <p:blipFill>
          <a:blip r:embed="rId2"/>
          <a:stretch/>
        </p:blipFill>
        <p:spPr>
          <a:xfrm>
            <a:off x="-12996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244" name="사각형: 둥근 한쪽 모서리 2"/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45" name="그룹 5"/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246" name="TextBox 25"/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47" name="TextBox 27"/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 dirty="0">
                  <a:solidFill>
                    <a:srgbClr val="404040"/>
                  </a:solidFill>
                  <a:latin typeface="맑은 고딕"/>
                  <a:ea typeface="맑은 고딕"/>
                </a:rPr>
                <a:t>프로젝트</a:t>
              </a:r>
              <a:r>
                <a:rPr lang="en-US" sz="2800" b="1" strike="noStrike" spc="-1" dirty="0">
                  <a:solidFill>
                    <a:srgbClr val="404040"/>
                  </a:solidFill>
                  <a:latin typeface="맑은 고딕"/>
                  <a:ea typeface="맑은 고딕"/>
                </a:rPr>
                <a:t> </a:t>
              </a:r>
              <a:r>
                <a:rPr lang="en-US" sz="2800" b="1" strike="noStrike" spc="-1" dirty="0" err="1">
                  <a:solidFill>
                    <a:srgbClr val="404040"/>
                  </a:solidFill>
                  <a:latin typeface="맑은 고딕"/>
                  <a:ea typeface="맑은 고딕"/>
                </a:rPr>
                <a:t>수행</a:t>
              </a:r>
              <a:r>
                <a:rPr lang="en-US" sz="2800" b="1" strike="noStrike" spc="-1" dirty="0">
                  <a:solidFill>
                    <a:srgbClr val="404040"/>
                  </a:solidFill>
                  <a:latin typeface="맑은 고딕"/>
                  <a:ea typeface="맑은 고딕"/>
                </a:rPr>
                <a:t> </a:t>
              </a:r>
              <a:r>
                <a:rPr lang="en-US" sz="2800" b="1" strike="noStrike" spc="-1" dirty="0" err="1">
                  <a:solidFill>
                    <a:srgbClr val="404040"/>
                  </a:solidFill>
                  <a:latin typeface="맑은 고딕"/>
                  <a:ea typeface="맑은 고딕"/>
                </a:rPr>
                <a:t>경과</a:t>
              </a:r>
              <a:endParaRPr lang="en-US" sz="2800" b="0" strike="noStrike" spc="-1" dirty="0">
                <a:latin typeface="Noto Sans CJK KR"/>
              </a:endParaRPr>
            </a:p>
          </p:txBody>
        </p:sp>
        <p:sp>
          <p:nvSpPr>
            <p:cNvPr id="248" name="TextBox 33"/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249" name="TextBox 34"/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50" name="TextBox 35"/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51" name="그룹 10"/>
          <p:cNvGrpSpPr/>
          <p:nvPr/>
        </p:nvGrpSpPr>
        <p:grpSpPr>
          <a:xfrm>
            <a:off x="541800" y="1430280"/>
            <a:ext cx="10523520" cy="638280"/>
            <a:chOff x="541800" y="1430280"/>
            <a:chExt cx="10523520" cy="638280"/>
          </a:xfrm>
        </p:grpSpPr>
        <p:sp>
          <p:nvSpPr>
            <p:cNvPr id="252" name="TextBox 36"/>
            <p:cNvSpPr/>
            <p:nvPr/>
          </p:nvSpPr>
          <p:spPr>
            <a:xfrm>
              <a:off x="743760" y="1430280"/>
              <a:ext cx="1032156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00">
                  <a:solidFill>
                    <a:srgbClr val="3B3838"/>
                  </a:solidFill>
                  <a:latin typeface="Noto Sans CJK KR"/>
                  <a:ea typeface="DejaVu Sans"/>
                </a:rPr>
                <a:t>학습 데이터 셋 소개</a:t>
              </a:r>
              <a:endParaRPr lang="en-US" sz="1800" b="0" strike="noStrike" spc="-1">
                <a:latin typeface="Noto Sans CJK KR"/>
              </a:endParaRPr>
            </a:p>
            <a:p>
              <a:pPr>
                <a:lnSpc>
                  <a:spcPct val="100000"/>
                </a:lnSpc>
                <a:buNone/>
                <a:tabLst>
                  <a:tab pos="0" algn="l"/>
                </a:tabLst>
              </a:pP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253" name="그래픽 8"/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54" name="그림 2"/>
          <p:cNvPicPr/>
          <p:nvPr/>
        </p:nvPicPr>
        <p:blipFill>
          <a:blip r:embed="rId3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sp>
        <p:nvSpPr>
          <p:cNvPr id="255" name="TextBox 37"/>
          <p:cNvSpPr/>
          <p:nvPr/>
        </p:nvSpPr>
        <p:spPr>
          <a:xfrm>
            <a:off x="273240" y="1989000"/>
            <a:ext cx="3843360" cy="957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50000"/>
              </a:lnSpc>
              <a:buClr>
                <a:srgbClr val="3B3838"/>
              </a:buClr>
              <a:buFont typeface="Wingdings 3" charset="2"/>
              <a:buChar char=""/>
            </a:pPr>
            <a:r>
              <a:rPr lang="ko-KR" sz="2200" b="1" strike="noStrike" spc="-100" dirty="0">
                <a:solidFill>
                  <a:srgbClr val="3B3838"/>
                </a:solidFill>
                <a:latin typeface="Noto Sans CJK KR"/>
                <a:ea typeface="맑은 고딕"/>
              </a:rPr>
              <a:t>데이터 셋 증강</a:t>
            </a:r>
            <a:endParaRPr lang="en-US" sz="2200" b="0" strike="noStrike" spc="-1" dirty="0">
              <a:latin typeface="Noto Sans CJK KR"/>
            </a:endParaRPr>
          </a:p>
          <a:p>
            <a:pPr marL="285840" indent="-285840">
              <a:lnSpc>
                <a:spcPct val="150000"/>
              </a:lnSpc>
              <a:buClr>
                <a:srgbClr val="3B3838"/>
              </a:buClr>
              <a:buFont typeface="StarSymbol"/>
              <a:buChar char="-"/>
            </a:pPr>
            <a:r>
              <a:rPr lang="ko-KR" sz="1600" b="0" strike="noStrike" spc="-100" dirty="0">
                <a:solidFill>
                  <a:srgbClr val="3B3838"/>
                </a:solidFill>
                <a:latin typeface="Noto Sans CJK KR"/>
                <a:ea typeface="맑은 고딕"/>
              </a:rPr>
              <a:t>도로 표지판 인식 정확도 향상</a:t>
            </a:r>
            <a:endParaRPr lang="en-US" sz="1600" b="0" strike="noStrike" spc="-1" dirty="0">
              <a:latin typeface="Noto Sans CJK KR"/>
            </a:endParaRPr>
          </a:p>
        </p:txBody>
      </p:sp>
      <p:sp>
        <p:nvSpPr>
          <p:cNvPr id="256" name="TextBox 38"/>
          <p:cNvSpPr/>
          <p:nvPr/>
        </p:nvSpPr>
        <p:spPr>
          <a:xfrm>
            <a:off x="813240" y="3033000"/>
            <a:ext cx="4154040" cy="164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50000"/>
              </a:lnSpc>
              <a:buClr>
                <a:srgbClr val="3B3838"/>
              </a:buClr>
              <a:buFont typeface="Wingdings" charset="2"/>
              <a:buChar char=""/>
            </a:pPr>
            <a:r>
              <a:rPr lang="en-US" sz="1700" b="0" strike="noStrike" spc="-100">
                <a:solidFill>
                  <a:srgbClr val="3B3838"/>
                </a:solidFill>
                <a:latin typeface="Noto Sans CJK KR"/>
                <a:ea typeface="맑은 고딕"/>
              </a:rPr>
              <a:t>Crop : 0 ~ 23%</a:t>
            </a:r>
            <a:endParaRPr lang="en-US" sz="1700" b="0" strike="noStrike" spc="-1">
              <a:latin typeface="Noto Sans CJK KR"/>
            </a:endParaRPr>
          </a:p>
          <a:p>
            <a:pPr marL="285840" indent="-285840">
              <a:lnSpc>
                <a:spcPct val="150000"/>
              </a:lnSpc>
              <a:buClr>
                <a:srgbClr val="3B3838"/>
              </a:buClr>
              <a:buFont typeface="Wingdings" charset="2"/>
              <a:buChar char=""/>
            </a:pPr>
            <a:r>
              <a:rPr lang="en-US" sz="1700" b="0" strike="noStrike" spc="-100">
                <a:solidFill>
                  <a:srgbClr val="3B3838"/>
                </a:solidFill>
                <a:latin typeface="Noto Sans CJK KR"/>
                <a:ea typeface="맑은 고딕"/>
              </a:rPr>
              <a:t>Shear :  Vertical (±12°),  Horizantal (±12°) </a:t>
            </a:r>
            <a:endParaRPr lang="en-US" sz="1700" b="0" strike="noStrike" spc="-1">
              <a:latin typeface="Noto Sans CJK KR"/>
            </a:endParaRPr>
          </a:p>
          <a:p>
            <a:pPr marL="285840" indent="-285840">
              <a:lnSpc>
                <a:spcPct val="150000"/>
              </a:lnSpc>
              <a:buClr>
                <a:srgbClr val="3B3838"/>
              </a:buClr>
              <a:buFont typeface="Wingdings" charset="2"/>
              <a:buChar char=""/>
            </a:pPr>
            <a:r>
              <a:rPr lang="en-US" sz="1700" b="0" strike="noStrike" spc="-100">
                <a:solidFill>
                  <a:srgbClr val="3B3838"/>
                </a:solidFill>
                <a:latin typeface="Noto Sans CJK KR"/>
                <a:ea typeface="맑은 고딕"/>
              </a:rPr>
              <a:t>Brur : 2.5px</a:t>
            </a:r>
            <a:endParaRPr lang="en-US" sz="1700" b="0" strike="noStrike" spc="-1">
              <a:latin typeface="Noto Sans CJK KR"/>
            </a:endParaRPr>
          </a:p>
          <a:p>
            <a:pPr marL="285840" indent="-285840">
              <a:lnSpc>
                <a:spcPct val="150000"/>
              </a:lnSpc>
              <a:buClr>
                <a:srgbClr val="3B3838"/>
              </a:buClr>
              <a:buFont typeface="Wingdings" charset="2"/>
              <a:buChar char=""/>
            </a:pPr>
            <a:r>
              <a:rPr lang="en-US" sz="1700" b="0" strike="noStrike" spc="-100">
                <a:solidFill>
                  <a:srgbClr val="3B3838"/>
                </a:solidFill>
                <a:latin typeface="Noto Sans CJK KR"/>
                <a:ea typeface="맑은 고딕"/>
              </a:rPr>
              <a:t>Noise : 0.54%</a:t>
            </a:r>
            <a:endParaRPr lang="en-US" sz="1700" b="0" strike="noStrike" spc="-1">
              <a:latin typeface="Noto Sans CJK KR"/>
            </a:endParaRPr>
          </a:p>
        </p:txBody>
      </p:sp>
      <p:pic>
        <p:nvPicPr>
          <p:cNvPr id="257" name="그림 256"/>
          <p:cNvPicPr/>
          <p:nvPr/>
        </p:nvPicPr>
        <p:blipFill>
          <a:blip r:embed="rId4"/>
          <a:stretch/>
        </p:blipFill>
        <p:spPr>
          <a:xfrm>
            <a:off x="5940000" y="2340000"/>
            <a:ext cx="5039280" cy="377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그래픽 9"/>
          <p:cNvPicPr/>
          <p:nvPr/>
        </p:nvPicPr>
        <p:blipFill>
          <a:blip r:embed="rId2"/>
          <a:stretch/>
        </p:blipFill>
        <p:spPr>
          <a:xfrm>
            <a:off x="-129960" y="0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259" name="사각형: 둥근 한쪽 모서리 3"/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0" name="그룹 11"/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261" name="TextBox 11"/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62" name="TextBox 13"/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263" name="TextBox 40"/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264" name="TextBox 41"/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65" name="TextBox 42"/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6" name="그룹 12"/>
          <p:cNvGrpSpPr/>
          <p:nvPr/>
        </p:nvGrpSpPr>
        <p:grpSpPr>
          <a:xfrm>
            <a:off x="541800" y="1430280"/>
            <a:ext cx="10523520" cy="363960"/>
            <a:chOff x="541800" y="1430280"/>
            <a:chExt cx="10523520" cy="363960"/>
          </a:xfrm>
        </p:grpSpPr>
        <p:sp>
          <p:nvSpPr>
            <p:cNvPr id="267" name="TextBox 43"/>
            <p:cNvSpPr/>
            <p:nvPr/>
          </p:nvSpPr>
          <p:spPr>
            <a:xfrm>
              <a:off x="743760" y="1430280"/>
              <a:ext cx="103215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00">
                  <a:solidFill>
                    <a:srgbClr val="3B3838"/>
                  </a:solidFill>
                  <a:latin typeface="Noto Sans CJK KR"/>
                  <a:ea typeface="DejaVu Sans"/>
                </a:rPr>
                <a:t>학습 성능 평가</a:t>
              </a:r>
              <a:endParaRPr lang="en-US" sz="1800" b="0" strike="noStrike" spc="-1">
                <a:latin typeface="Noto Sans CJK KR"/>
              </a:endParaRPr>
            </a:p>
          </p:txBody>
        </p:sp>
        <p:sp>
          <p:nvSpPr>
            <p:cNvPr id="268" name="그래픽 10"/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69" name="그림 3"/>
          <p:cNvPicPr/>
          <p:nvPr/>
        </p:nvPicPr>
        <p:blipFill>
          <a:blip r:embed="rId3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pic>
        <p:nvPicPr>
          <p:cNvPr id="270" name="그림 269"/>
          <p:cNvPicPr/>
          <p:nvPr/>
        </p:nvPicPr>
        <p:blipFill>
          <a:blip r:embed="rId4"/>
          <a:stretch/>
        </p:blipFill>
        <p:spPr>
          <a:xfrm>
            <a:off x="335880" y="1958400"/>
            <a:ext cx="11519280" cy="4896720"/>
          </a:xfrm>
          <a:prstGeom prst="rect">
            <a:avLst/>
          </a:prstGeom>
          <a:ln w="0">
            <a:noFill/>
          </a:ln>
        </p:spPr>
      </p:pic>
      <p:sp>
        <p:nvSpPr>
          <p:cNvPr id="271" name="타원 270"/>
          <p:cNvSpPr/>
          <p:nvPr/>
        </p:nvSpPr>
        <p:spPr>
          <a:xfrm>
            <a:off x="2160000" y="3600000"/>
            <a:ext cx="539280" cy="539280"/>
          </a:xfrm>
          <a:prstGeom prst="ellipse">
            <a:avLst/>
          </a:prstGeom>
          <a:noFill/>
          <a:ln w="2916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72" name="타원 271"/>
          <p:cNvSpPr/>
          <p:nvPr/>
        </p:nvSpPr>
        <p:spPr>
          <a:xfrm>
            <a:off x="11412360" y="3600360"/>
            <a:ext cx="539280" cy="539280"/>
          </a:xfrm>
          <a:prstGeom prst="ellipse">
            <a:avLst/>
          </a:prstGeom>
          <a:noFill/>
          <a:ln w="2916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73" name="타원 272"/>
          <p:cNvSpPr/>
          <p:nvPr/>
        </p:nvSpPr>
        <p:spPr>
          <a:xfrm>
            <a:off x="4464000" y="3600000"/>
            <a:ext cx="539280" cy="539280"/>
          </a:xfrm>
          <a:prstGeom prst="ellipse">
            <a:avLst/>
          </a:prstGeom>
          <a:noFill/>
          <a:ln w="2916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74" name="타원 273"/>
          <p:cNvSpPr/>
          <p:nvPr/>
        </p:nvSpPr>
        <p:spPr>
          <a:xfrm>
            <a:off x="6768360" y="3600360"/>
            <a:ext cx="539280" cy="539280"/>
          </a:xfrm>
          <a:prstGeom prst="ellipse">
            <a:avLst/>
          </a:prstGeom>
          <a:noFill/>
          <a:ln w="2916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75" name="타원 274"/>
          <p:cNvSpPr/>
          <p:nvPr/>
        </p:nvSpPr>
        <p:spPr>
          <a:xfrm>
            <a:off x="9108720" y="3600720"/>
            <a:ext cx="539280" cy="539280"/>
          </a:xfrm>
          <a:prstGeom prst="ellipse">
            <a:avLst/>
          </a:prstGeom>
          <a:noFill/>
          <a:ln w="2916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76" name="타원 275"/>
          <p:cNvSpPr/>
          <p:nvPr/>
        </p:nvSpPr>
        <p:spPr>
          <a:xfrm>
            <a:off x="2160360" y="6084360"/>
            <a:ext cx="539280" cy="539280"/>
          </a:xfrm>
          <a:prstGeom prst="ellipse">
            <a:avLst/>
          </a:prstGeom>
          <a:noFill/>
          <a:ln w="29160">
            <a:solidFill>
              <a:srgbClr val="FF4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77" name="타원 276"/>
          <p:cNvSpPr/>
          <p:nvPr/>
        </p:nvSpPr>
        <p:spPr>
          <a:xfrm>
            <a:off x="4464720" y="4788720"/>
            <a:ext cx="539280" cy="539280"/>
          </a:xfrm>
          <a:prstGeom prst="ellipse">
            <a:avLst/>
          </a:prstGeom>
          <a:noFill/>
          <a:ln w="29160">
            <a:solidFill>
              <a:srgbClr val="800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78" name="타원 277"/>
          <p:cNvSpPr/>
          <p:nvPr/>
        </p:nvSpPr>
        <p:spPr>
          <a:xfrm>
            <a:off x="6769080" y="4753080"/>
            <a:ext cx="539280" cy="539280"/>
          </a:xfrm>
          <a:prstGeom prst="ellipse">
            <a:avLst/>
          </a:prstGeom>
          <a:noFill/>
          <a:ln w="29160">
            <a:solidFill>
              <a:srgbClr val="800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3AB72-B292-C63C-141D-6B12C9E96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그래픽 9">
            <a:extLst>
              <a:ext uri="{FF2B5EF4-FFF2-40B4-BE49-F238E27FC236}">
                <a16:creationId xmlns:a16="http://schemas.microsoft.com/office/drawing/2014/main" id="{8C5A78F7-5B8D-95CA-19CF-E2C5650A735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-129960" y="-40743"/>
            <a:ext cx="12189240" cy="6855120"/>
          </a:xfrm>
          <a:prstGeom prst="rect">
            <a:avLst/>
          </a:prstGeom>
          <a:ln w="0">
            <a:noFill/>
          </a:ln>
        </p:spPr>
      </p:pic>
      <p:sp>
        <p:nvSpPr>
          <p:cNvPr id="259" name="사각형: 둥근 한쪽 모서리 3">
            <a:extLst>
              <a:ext uri="{FF2B5EF4-FFF2-40B4-BE49-F238E27FC236}">
                <a16:creationId xmlns:a16="http://schemas.microsoft.com/office/drawing/2014/main" id="{CA2A43A9-275B-186C-8257-09F30266DEA3}"/>
              </a:ext>
            </a:extLst>
          </p:cNvPr>
          <p:cNvSpPr/>
          <p:nvPr/>
        </p:nvSpPr>
        <p:spPr>
          <a:xfrm flipH="1" flipV="1">
            <a:off x="167760" y="67680"/>
            <a:ext cx="12015000" cy="1218240"/>
          </a:xfrm>
          <a:prstGeom prst="round1Rect">
            <a:avLst>
              <a:gd name="adj" fmla="val 23799"/>
            </a:avLst>
          </a:prstGeom>
          <a:solidFill>
            <a:srgbClr val="F2F2F2">
              <a:alpha val="50000"/>
            </a:srgbClr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0" name="그룹 11">
            <a:extLst>
              <a:ext uri="{FF2B5EF4-FFF2-40B4-BE49-F238E27FC236}">
                <a16:creationId xmlns:a16="http://schemas.microsoft.com/office/drawing/2014/main" id="{F9A4DCB8-D8FC-BE39-3C2C-CB325F726B8F}"/>
              </a:ext>
            </a:extLst>
          </p:cNvPr>
          <p:cNvGrpSpPr/>
          <p:nvPr/>
        </p:nvGrpSpPr>
        <p:grpSpPr>
          <a:xfrm>
            <a:off x="376200" y="333360"/>
            <a:ext cx="5945400" cy="822600"/>
            <a:chOff x="376200" y="333360"/>
            <a:chExt cx="5945400" cy="822600"/>
          </a:xfrm>
        </p:grpSpPr>
        <p:sp>
          <p:nvSpPr>
            <p:cNvPr id="261" name="TextBox 11">
              <a:extLst>
                <a:ext uri="{FF2B5EF4-FFF2-40B4-BE49-F238E27FC236}">
                  <a16:creationId xmlns:a16="http://schemas.microsoft.com/office/drawing/2014/main" id="{DBAF92D0-DCCB-D0EB-089F-28E573EBB2B0}"/>
                </a:ext>
              </a:extLst>
            </p:cNvPr>
            <p:cNvSpPr/>
            <p:nvPr/>
          </p:nvSpPr>
          <p:spPr>
            <a:xfrm>
              <a:off x="1461600" y="366120"/>
              <a:ext cx="2249280" cy="27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200" b="1" strike="noStrike" spc="-1">
                  <a:solidFill>
                    <a:srgbClr val="3378C8">
                      <a:alpha val="50000"/>
                    </a:srgbClr>
                  </a:solidFill>
                  <a:latin typeface="맑은 고딕"/>
                  <a:ea typeface="맑은 고딕"/>
                </a:rPr>
                <a:t>K-Digital Training</a:t>
              </a:r>
              <a:endParaRPr lang="en-US" sz="1200" b="0" strike="noStrike" spc="-1">
                <a:latin typeface="Noto Sans CJK KR"/>
              </a:endParaRPr>
            </a:p>
          </p:txBody>
        </p:sp>
        <p:sp>
          <p:nvSpPr>
            <p:cNvPr id="262" name="TextBox 13">
              <a:extLst>
                <a:ext uri="{FF2B5EF4-FFF2-40B4-BE49-F238E27FC236}">
                  <a16:creationId xmlns:a16="http://schemas.microsoft.com/office/drawing/2014/main" id="{4A29FFCD-B6F9-1E0D-B4C8-91E049EB05D9}"/>
                </a:ext>
              </a:extLst>
            </p:cNvPr>
            <p:cNvSpPr/>
            <p:nvPr/>
          </p:nvSpPr>
          <p:spPr>
            <a:xfrm>
              <a:off x="1461600" y="585000"/>
              <a:ext cx="486000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2800" b="1" strike="noStrike" spc="-1">
                  <a:solidFill>
                    <a:srgbClr val="404040"/>
                  </a:solidFill>
                  <a:latin typeface="맑은 고딕"/>
                  <a:ea typeface="맑은 고딕"/>
                </a:rPr>
                <a:t>프로젝트 수행 경과</a:t>
              </a:r>
              <a:endParaRPr lang="en-US" sz="2800" b="0" strike="noStrike" spc="-1">
                <a:latin typeface="Noto Sans CJK KR"/>
              </a:endParaRPr>
            </a:p>
          </p:txBody>
        </p:sp>
        <p:sp>
          <p:nvSpPr>
            <p:cNvPr id="263" name="TextBox 40">
              <a:extLst>
                <a:ext uri="{FF2B5EF4-FFF2-40B4-BE49-F238E27FC236}">
                  <a16:creationId xmlns:a16="http://schemas.microsoft.com/office/drawing/2014/main" id="{67C1F883-65CB-E78A-CAE7-4863F73FE7D0}"/>
                </a:ext>
              </a:extLst>
            </p:cNvPr>
            <p:cNvSpPr/>
            <p:nvPr/>
          </p:nvSpPr>
          <p:spPr>
            <a:xfrm>
              <a:off x="376200" y="333360"/>
              <a:ext cx="12639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0" rIns="90000" bIns="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400" b="0" strike="noStrike" spc="-1">
                  <a:solidFill>
                    <a:srgbClr val="3378C8"/>
                  </a:solidFill>
                  <a:latin typeface="세방고딕 Bold"/>
                  <a:ea typeface="세방고딕 Bold"/>
                </a:rPr>
                <a:t>04</a:t>
              </a:r>
              <a:endParaRPr lang="en-US" sz="5400" b="0" strike="noStrike" spc="-1">
                <a:latin typeface="Noto Sans CJK KR"/>
              </a:endParaRPr>
            </a:p>
          </p:txBody>
        </p:sp>
      </p:grpSp>
      <p:sp>
        <p:nvSpPr>
          <p:cNvPr id="264" name="TextBox 41">
            <a:extLst>
              <a:ext uri="{FF2B5EF4-FFF2-40B4-BE49-F238E27FC236}">
                <a16:creationId xmlns:a16="http://schemas.microsoft.com/office/drawing/2014/main" id="{750A9C61-6E16-F037-A34C-96933BD3410C}"/>
              </a:ext>
            </a:extLst>
          </p:cNvPr>
          <p:cNvSpPr/>
          <p:nvPr/>
        </p:nvSpPr>
        <p:spPr>
          <a:xfrm>
            <a:off x="0" y="0"/>
            <a:ext cx="12189240" cy="111600"/>
          </a:xfrm>
          <a:prstGeom prst="rect">
            <a:avLst/>
          </a:prstGeom>
          <a:solidFill>
            <a:srgbClr val="FFD85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sp>
        <p:nvSpPr>
          <p:cNvPr id="265" name="TextBox 42">
            <a:extLst>
              <a:ext uri="{FF2B5EF4-FFF2-40B4-BE49-F238E27FC236}">
                <a16:creationId xmlns:a16="http://schemas.microsoft.com/office/drawing/2014/main" id="{C23A4FFD-C56B-9E2D-BABC-FF12B084AA20}"/>
              </a:ext>
            </a:extLst>
          </p:cNvPr>
          <p:cNvSpPr/>
          <p:nvPr/>
        </p:nvSpPr>
        <p:spPr>
          <a:xfrm>
            <a:off x="0" y="0"/>
            <a:ext cx="1333800" cy="111600"/>
          </a:xfrm>
          <a:prstGeom prst="rect">
            <a:avLst/>
          </a:prstGeom>
          <a:solidFill>
            <a:srgbClr val="3378C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ko-KR" altLang="en-US"/>
          </a:p>
        </p:txBody>
      </p:sp>
      <p:grpSp>
        <p:nvGrpSpPr>
          <p:cNvPr id="266" name="그룹 12">
            <a:extLst>
              <a:ext uri="{FF2B5EF4-FFF2-40B4-BE49-F238E27FC236}">
                <a16:creationId xmlns:a16="http://schemas.microsoft.com/office/drawing/2014/main" id="{E6DEDDFA-C6F5-C7C8-811F-CA57691020C0}"/>
              </a:ext>
            </a:extLst>
          </p:cNvPr>
          <p:cNvGrpSpPr/>
          <p:nvPr/>
        </p:nvGrpSpPr>
        <p:grpSpPr>
          <a:xfrm>
            <a:off x="541800" y="1430280"/>
            <a:ext cx="10523520" cy="367878"/>
            <a:chOff x="541800" y="1430280"/>
            <a:chExt cx="10523520" cy="367878"/>
          </a:xfrm>
        </p:grpSpPr>
        <p:sp>
          <p:nvSpPr>
            <p:cNvPr id="267" name="TextBox 43">
              <a:extLst>
                <a:ext uri="{FF2B5EF4-FFF2-40B4-BE49-F238E27FC236}">
                  <a16:creationId xmlns:a16="http://schemas.microsoft.com/office/drawing/2014/main" id="{07AE0EED-33DF-000D-7EF9-7063253ED931}"/>
                </a:ext>
              </a:extLst>
            </p:cNvPr>
            <p:cNvSpPr/>
            <p:nvPr/>
          </p:nvSpPr>
          <p:spPr>
            <a:xfrm>
              <a:off x="743760" y="1430280"/>
              <a:ext cx="10321560" cy="367878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1800" b="1" strike="noStrike" spc="-100" dirty="0">
                  <a:solidFill>
                    <a:srgbClr val="3B3838"/>
                  </a:solidFill>
                  <a:latin typeface="Noto Sans CJK KR"/>
                  <a:ea typeface="DejaVu Sans"/>
                </a:rPr>
                <a:t>시나리오</a:t>
              </a:r>
              <a:endParaRPr lang="en-US" sz="1800" b="0" strike="noStrike" spc="-1" dirty="0">
                <a:latin typeface="Noto Sans CJK KR"/>
              </a:endParaRPr>
            </a:p>
          </p:txBody>
        </p:sp>
        <p:sp>
          <p:nvSpPr>
            <p:cNvPr id="268" name="그래픽 10">
              <a:extLst>
                <a:ext uri="{FF2B5EF4-FFF2-40B4-BE49-F238E27FC236}">
                  <a16:creationId xmlns:a16="http://schemas.microsoft.com/office/drawing/2014/main" id="{68242552-6AAE-B6EE-EB41-7F01A4C86541}"/>
                </a:ext>
              </a:extLst>
            </p:cNvPr>
            <p:cNvSpPr/>
            <p:nvPr/>
          </p:nvSpPr>
          <p:spPr>
            <a:xfrm>
              <a:off x="541800" y="1539000"/>
              <a:ext cx="98280" cy="110880"/>
            </a:xfrm>
            <a:custGeom>
              <a:avLst/>
              <a:gdLst/>
              <a:ahLst/>
              <a:cxnLst/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160">
              <a:noFill/>
            </a:ln>
            <a:effectLst>
              <a:outerShdw blurRad="50760" dist="38160" dir="5400000" rotWithShape="0">
                <a:srgbClr val="3378C8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269" name="그림 3">
            <a:extLst>
              <a:ext uri="{FF2B5EF4-FFF2-40B4-BE49-F238E27FC236}">
                <a16:creationId xmlns:a16="http://schemas.microsoft.com/office/drawing/2014/main" id="{581E6BCF-3B47-16AD-DF16-9B69F49CCC07}"/>
              </a:ext>
            </a:extLst>
          </p:cNvPr>
          <p:cNvPicPr/>
          <p:nvPr/>
        </p:nvPicPr>
        <p:blipFill>
          <a:blip r:embed="rId3">
            <a:alphaModFix amt="27000"/>
          </a:blip>
          <a:stretch/>
        </p:blipFill>
        <p:spPr>
          <a:xfrm flipH="1">
            <a:off x="2880" y="1917000"/>
            <a:ext cx="12189240" cy="2307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FD60365-5622-4355-87BF-5F27D9E77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832353"/>
              </p:ext>
            </p:extLst>
          </p:nvPr>
        </p:nvGraphicFramePr>
        <p:xfrm>
          <a:off x="-129960" y="2392560"/>
          <a:ext cx="12312720" cy="409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8180">
                  <a:extLst>
                    <a:ext uri="{9D8B030D-6E8A-4147-A177-3AD203B41FA5}">
                      <a16:colId xmlns:a16="http://schemas.microsoft.com/office/drawing/2014/main" val="3613090748"/>
                    </a:ext>
                  </a:extLst>
                </a:gridCol>
                <a:gridCol w="3078180">
                  <a:extLst>
                    <a:ext uri="{9D8B030D-6E8A-4147-A177-3AD203B41FA5}">
                      <a16:colId xmlns:a16="http://schemas.microsoft.com/office/drawing/2014/main" val="4293816166"/>
                    </a:ext>
                  </a:extLst>
                </a:gridCol>
                <a:gridCol w="3078180">
                  <a:extLst>
                    <a:ext uri="{9D8B030D-6E8A-4147-A177-3AD203B41FA5}">
                      <a16:colId xmlns:a16="http://schemas.microsoft.com/office/drawing/2014/main" val="951801526"/>
                    </a:ext>
                  </a:extLst>
                </a:gridCol>
                <a:gridCol w="3078180">
                  <a:extLst>
                    <a:ext uri="{9D8B030D-6E8A-4147-A177-3AD203B41FA5}">
                      <a16:colId xmlns:a16="http://schemas.microsoft.com/office/drawing/2014/main" val="872425218"/>
                    </a:ext>
                  </a:extLst>
                </a:gridCol>
              </a:tblGrid>
              <a:tr h="4099320"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정지선 및 신호등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우회전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스탑사인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차단 바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제한 속도 적용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591627"/>
                  </a:ext>
                </a:extLst>
              </a:tr>
            </a:tbl>
          </a:graphicData>
        </a:graphic>
      </p:graphicFrame>
      <p:pic>
        <p:nvPicPr>
          <p:cNvPr id="4" name="그림 3" descr="다채로움, 원, 스크린샷, 예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FD35EC4-2C2C-BCF0-A665-25502544EA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8" y="2724660"/>
            <a:ext cx="1538280" cy="1538280"/>
          </a:xfrm>
          <a:prstGeom prst="rect">
            <a:avLst/>
          </a:prstGeom>
        </p:spPr>
      </p:pic>
      <p:pic>
        <p:nvPicPr>
          <p:cNvPr id="6" name="그림 5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ED0A3C4-8323-212B-24A2-9A35C63E9AB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614" y="3259948"/>
            <a:ext cx="1714195" cy="1714195"/>
          </a:xfrm>
          <a:prstGeom prst="rect">
            <a:avLst/>
          </a:prstGeom>
        </p:spPr>
      </p:pic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D48ACFAC-5CE6-3D0A-A3CB-F7D367ED866E}"/>
              </a:ext>
            </a:extLst>
          </p:cNvPr>
          <p:cNvSpPr/>
          <p:nvPr/>
        </p:nvSpPr>
        <p:spPr>
          <a:xfrm rot="4242224">
            <a:off x="1444981" y="4162073"/>
            <a:ext cx="390357" cy="1624140"/>
          </a:xfrm>
          <a:prstGeom prst="leftBracket">
            <a:avLst>
              <a:gd name="adj" fmla="val 159257"/>
            </a:avLst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06F9489-C5A6-26C4-5192-1AD0E77537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368" y="2392560"/>
            <a:ext cx="1988515" cy="1988515"/>
          </a:xfrm>
          <a:prstGeom prst="rect">
            <a:avLst/>
          </a:prstGeom>
        </p:spPr>
      </p:pic>
      <p:pic>
        <p:nvPicPr>
          <p:cNvPr id="12" name="그림 11" descr="상징, 원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3A0C0F1-899D-351C-A307-177117A63AF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442" y="3116905"/>
            <a:ext cx="1741546" cy="1741546"/>
          </a:xfrm>
          <a:prstGeom prst="rect">
            <a:avLst/>
          </a:prstGeom>
        </p:spPr>
      </p:pic>
      <p:pic>
        <p:nvPicPr>
          <p:cNvPr id="14" name="그림 13" descr="정지 신호, 교통 표지판, 표지판, 정지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8E57C9E-2AD8-CB51-F68A-99330136E94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931" y="4227101"/>
            <a:ext cx="1383081" cy="138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</TotalTime>
  <Words>784</Words>
  <Application>Microsoft Office PowerPoint</Application>
  <PresentationFormat>와이드스크린</PresentationFormat>
  <Paragraphs>285</Paragraphs>
  <Slides>23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6" baseType="lpstr">
      <vt:lpstr>Noto Sans CJK KR</vt:lpstr>
      <vt:lpstr>StarSymbol</vt:lpstr>
      <vt:lpstr>wasy10</vt:lpstr>
      <vt:lpstr>나눔스퀘어 ExtraBold</vt:lpstr>
      <vt:lpstr>맑은 고딕</vt:lpstr>
      <vt:lpstr>맑은 고딕 Semilight</vt:lpstr>
      <vt:lpstr>세방고딕 Bold</vt:lpstr>
      <vt:lpstr>Arial</vt:lpstr>
      <vt:lpstr>Symbol</vt:lpstr>
      <vt:lpstr>Wingdings</vt:lpstr>
      <vt:lpstr>Wingdings 3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김준영</dc:creator>
  <dc:description/>
  <cp:lastModifiedBy>인우 강</cp:lastModifiedBy>
  <cp:revision>151</cp:revision>
  <dcterms:created xsi:type="dcterms:W3CDTF">2023-12-20T03:00:25Z</dcterms:created>
  <dcterms:modified xsi:type="dcterms:W3CDTF">2025-06-13T00:17:07Z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r8>12</vt:r8>
  </property>
</Properties>
</file>