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D9BFF-54F9-4FD3-BDC8-1A7EE374A595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15C15-66D5-4DC7-8916-C18256E5489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ed08e8d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ed08e8d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ed08e8d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ed08e8d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ed08e8d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ed08e8d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Large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6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ext or Images side by s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A13B-56DD-4A13-8CE0-5271E0DB36E0}" type="datetimeFigureOut">
              <a:rPr lang="en-US" smtClean="0"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959F-ABE6-4230-B89B-6646C03015D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Arithmetic expressions are evaluated in order of operator precedence.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You can use </a:t>
            </a:r>
            <a:r>
              <a:rPr lang="en-GB" sz="2400" b="1" dirty="0"/>
              <a:t>BIDMAS </a:t>
            </a:r>
            <a:r>
              <a:rPr lang="en-GB" sz="2400" dirty="0"/>
              <a:t>to help remind you of the correct order.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/>
              <a:t>It is important to note that </a:t>
            </a:r>
            <a:r>
              <a:rPr lang="en-GB" sz="2400" b="1" dirty="0"/>
              <a:t>add</a:t>
            </a:r>
            <a:r>
              <a:rPr lang="en-GB" sz="2400" dirty="0"/>
              <a:t> and </a:t>
            </a:r>
            <a:r>
              <a:rPr lang="en-GB" sz="2400" b="1" dirty="0"/>
              <a:t>subtract </a:t>
            </a:r>
            <a:r>
              <a:rPr lang="en-GB" sz="2400" dirty="0"/>
              <a:t>are interchangeable and should be evaluated from left to right. </a:t>
            </a:r>
            <a:endParaRPr sz="2400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/>
              <a:t>Arithmetic </a:t>
            </a:r>
            <a:r>
              <a:rPr lang="en-GB" sz="1800" dirty="0" smtClean="0"/>
              <a:t>Expression: BIDMAS</a:t>
            </a:r>
            <a:endParaRPr sz="1800"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B </a:t>
            </a:r>
            <a:r>
              <a:rPr lang="en-GB" sz="2400" dirty="0"/>
              <a:t>- brackets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b="1" dirty="0"/>
              <a:t>I </a:t>
            </a:r>
            <a:r>
              <a:rPr lang="en-GB" sz="2400" dirty="0"/>
              <a:t>- indices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b="1" dirty="0"/>
              <a:t>D </a:t>
            </a:r>
            <a:r>
              <a:rPr lang="en-GB" sz="2400" dirty="0"/>
              <a:t>- division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b="1" dirty="0"/>
              <a:t>M </a:t>
            </a:r>
            <a:r>
              <a:rPr lang="en-GB" sz="2400" dirty="0"/>
              <a:t>- multiplication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b="1" dirty="0"/>
              <a:t>A </a:t>
            </a:r>
            <a:r>
              <a:rPr lang="en-GB" sz="2400" dirty="0"/>
              <a:t>- addition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b="1" dirty="0"/>
              <a:t>S </a:t>
            </a:r>
            <a:r>
              <a:rPr lang="en-GB" sz="2400" dirty="0"/>
              <a:t>- subtract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6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 &gt;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513828"/>
          <a:ext cx="8264142" cy="570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422"/>
                <a:gridCol w="1958140"/>
                <a:gridCol w="3041580"/>
              </a:tblGrid>
              <a:tr h="919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Arithmetic expressions evaluate to a number.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Logical expressions evaluate to True or False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Comparison operators compare values </a:t>
                      </a:r>
                      <a:endParaRPr lang="en-GB" sz="1200" b="1" i="0" u="none" strike="noStrike" cap="none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400" dirty="0"/>
                    </a:p>
                  </a:txBody>
                  <a:tcPr marT="60960" marB="60960"/>
                </a:tc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 smtClean="0"/>
                        <a:t>+	Addition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And </a:t>
                      </a:r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== 	Equal to</a:t>
                      </a:r>
                      <a:endParaRPr lang="en-GB" sz="12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60960" marB="60960"/>
                </a:tc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 smtClean="0"/>
                        <a:t>- 	Subtract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Or </a:t>
                      </a:r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&lt; 	Less than</a:t>
                      </a:r>
                    </a:p>
                    <a:p>
                      <a:endParaRPr lang="en-GB" sz="12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60960" marB="60960"/>
                </a:tc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 smtClean="0"/>
                        <a:t>*	Multiplication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Not</a:t>
                      </a:r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&gt;              Greater than</a:t>
                      </a:r>
                      <a:endParaRPr lang="en-GB" sz="12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2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60960" marB="60960"/>
                </a:tc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 smtClean="0"/>
                        <a:t>/ 	Real division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!=               Not</a:t>
                      </a:r>
                      <a:r>
                        <a:rPr lang="en-GB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equal to</a:t>
                      </a:r>
                      <a:endParaRPr lang="en-GB" sz="1400" dirty="0"/>
                    </a:p>
                  </a:txBody>
                  <a:tcPr marT="60960" marB="60960"/>
                </a:tc>
              </a:tr>
              <a:tr h="919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//	Integer division (quotient)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&gt;=</a:t>
                      </a:r>
                      <a:r>
                        <a:rPr lang="en-GB" sz="1400" baseline="0" dirty="0" smtClean="0"/>
                        <a:t>   Greater than or equal to</a:t>
                      </a:r>
                      <a:endParaRPr lang="en-GB" sz="1400" dirty="0"/>
                    </a:p>
                  </a:txBody>
                  <a:tcPr marT="60960" marB="60960"/>
                </a:tc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 smtClean="0"/>
                        <a:t>**	Powers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&lt;=  Less</a:t>
                      </a:r>
                      <a:r>
                        <a:rPr lang="en-GB" sz="1400" baseline="0" dirty="0" smtClean="0"/>
                        <a:t> than or equal to</a:t>
                      </a:r>
                      <a:endParaRPr lang="en-GB" sz="1400" dirty="0"/>
                    </a:p>
                  </a:txBody>
                  <a:tcPr marT="60960" marB="60960"/>
                </a:tc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%	Modulo (MOD)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310900" y="1500174"/>
            <a:ext cx="4403976" cy="4938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Selection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14282" y="1428737"/>
            <a:ext cx="8715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600"/>
              </a:spcAft>
            </a:pPr>
            <a:r>
              <a:rPr lang="en-GB" sz="3200" dirty="0"/>
              <a:t>Selection statements control the flow of execution because a block of code will only run if the condition is True. </a:t>
            </a:r>
            <a:endParaRPr lang="en-GB" sz="320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idx="1"/>
          </p:nvPr>
        </p:nvSpPr>
        <p:spPr>
          <a:xfrm>
            <a:off x="214282" y="3571876"/>
            <a:ext cx="8690256" cy="265277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 smtClean="0"/>
              <a:t>When a selection block is placed within another selection block, it is called </a:t>
            </a:r>
            <a:r>
              <a:rPr lang="en-GB" b="1" dirty="0" smtClean="0"/>
              <a:t>nested selection</a:t>
            </a:r>
            <a:r>
              <a:rPr lang="en-GB" dirty="0" smtClean="0"/>
              <a:t>. </a:t>
            </a:r>
            <a:r>
              <a:rPr lang="en-GB" dirty="0" smtClean="0"/>
              <a:t>Any </a:t>
            </a:r>
            <a:r>
              <a:rPr lang="en-GB" dirty="0" smtClean="0"/>
              <a:t>type of selection block can be </a:t>
            </a:r>
            <a:r>
              <a:rPr lang="en-GB" b="1" dirty="0" smtClean="0"/>
              <a:t>nested inside </a:t>
            </a:r>
            <a:r>
              <a:rPr lang="en-GB" dirty="0" smtClean="0"/>
              <a:t>a selection block.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310900" y="1500174"/>
            <a:ext cx="4403976" cy="4938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Python Libraries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14282" y="1428737"/>
            <a:ext cx="8715436" cy="386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600"/>
              </a:spcAft>
            </a:pPr>
            <a:r>
              <a:rPr lang="en-GB" sz="3200" dirty="0"/>
              <a:t>Python Libraries are </a:t>
            </a:r>
            <a:r>
              <a:rPr lang="en-GB" sz="3200" b="1" dirty="0"/>
              <a:t>a set of useful functions that eliminate the need for writing codes from </a:t>
            </a:r>
            <a:r>
              <a:rPr lang="en-GB" sz="3200" b="1" dirty="0" smtClean="0"/>
              <a:t>scratch.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 smtClean="0"/>
              <a:t>Example: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 smtClean="0"/>
              <a:t>Random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 smtClean="0"/>
              <a:t>Time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 smtClean="0"/>
              <a:t>Math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171</Words>
  <Application>Microsoft Office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Arithmetic Expression: BIDMAS</vt:lpstr>
      <vt:lpstr>     3 &gt; 4  </vt:lpstr>
      <vt:lpstr>Selection</vt:lpstr>
      <vt:lpstr>Python Libraries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Expression: BIDMAS</dc:title>
  <dc:creator>Abdul M Jalloh</dc:creator>
  <cp:lastModifiedBy>Desk-Pc2</cp:lastModifiedBy>
  <cp:revision>3</cp:revision>
  <dcterms:created xsi:type="dcterms:W3CDTF">2021-11-23T12:51:58Z</dcterms:created>
  <dcterms:modified xsi:type="dcterms:W3CDTF">2021-11-23T14:15:20Z</dcterms:modified>
</cp:coreProperties>
</file>