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0" r:id="rId8"/>
    <p:sldId id="256" r:id="rId9"/>
    <p:sldId id="267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C457" initials="N" lastIdx="0" clrIdx="0">
    <p:extLst>
      <p:ext uri="{19B8F6BF-5375-455C-9EA6-DF929625EA0E}">
        <p15:presenceInfo xmlns:p15="http://schemas.microsoft.com/office/powerpoint/2012/main" userId="NC45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3EFE0-ADBA-4C7B-B462-1CBB6DDCC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FD499C-8BB7-4E16-9FBA-31AF77B0D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58045-71D0-4B69-87F7-A7D301C2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E98AF-08B9-44E0-AB6E-44B28EF2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39EB1-CEA2-4BAE-AA09-537E2F8F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6E19A-2100-4C84-9B2A-C66F9B98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E52EF7-2859-43DA-AE95-ACBC391B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AE077-756F-4E28-A53D-AFB5368C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2EA5B-F51F-4084-B7A0-3B20772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3E290-DEE9-4787-9E16-94A0909A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8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B6FFD9-6445-4385-BA85-2F0C7DF57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F864F-1EC7-4292-B90B-C7F609F79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B0D29-54B7-4CC8-B82C-922CB0AE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5F75-764B-499A-869D-41C13E05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599D5-935F-4011-80E4-E6CC4D3F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1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7989-F57E-4F03-BC98-D1A70A6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41B76-A3E7-4B54-8C7D-25570DE6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3496A-2531-4151-A236-EC4C1404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B59D4-0112-41BC-912C-B6150085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BFB10-CD07-46CF-9EBF-8BE58306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4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81F02-692F-49A2-BD68-A299656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05CBF-D283-4B7F-8D59-3EE830DD0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1DFC5-9344-4D60-91E5-28CC6E27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DDBC7-60F6-4F9D-95B2-7FDD7B74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41F6E-9602-4FC4-8DE1-6B39A8ED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85B1A-ED68-438B-8D4C-EA0EE6F5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79FEB-05B3-4701-B7E2-CC2A0E66A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2E846-D86B-4B4F-AF35-64C5C72C5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F222B-AA1C-4734-A10D-E9DBDA2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D3D19-3C6B-43A9-91D6-78B70D52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51781-CFB0-4733-BFD4-8526EFA8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9D2A2-6BD5-4C7D-A076-2D3255F0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7B089-016B-4948-9328-B8CE5A79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C4620-7D89-4789-9EE2-94C096C1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05035-798D-4301-B669-21DE09706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4981F-5378-4503-A3DD-5A6800F8A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A2B2AC-436C-4875-BA16-3D2EAE1C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95738-2904-4F08-B4C2-C2E044D1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370EA6-B163-4302-9703-7095C6FC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8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EF0DC-EE43-4862-AA01-14F455CE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4D1ECD-7414-427E-A209-EDCBDAFC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8E8B87-C59B-48B1-AC0E-D200D9F1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465E9-72EB-49DE-ADED-5C833838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3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FD4C0-44B4-4428-9348-B17C44E6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284CA2-CB99-4FEA-8FD0-416F8C3C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BD921-1D56-4572-82FD-023317F4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882E0-37EA-4B81-A8E4-43BB4F58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7FAF2-6326-433F-A3BF-5738E372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39E7B-9C8E-42DA-ADFB-7DADAB36E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5294D-482E-4841-9D3E-CDE57558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751AA-7765-4607-B83E-BCE3A876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82100-B91F-4544-854D-940DC96D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D47F-9645-4CDB-8538-DE5E9AFC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D32228-A65C-4362-AD17-509ADC308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B76729-4B96-44F9-8058-18C170EA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E9A43-0491-4574-BD65-431E4926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BAD76-0A39-4EA0-965A-6F9645E7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AEF05-5187-49CC-8E24-48F576F6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1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D679DA-EBCA-4275-A5FF-520AEABC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C5B7E-DB17-4606-8281-8A9E674B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70152-C502-4CC4-B0C6-9F2C15828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ED52-4124-4C6B-B5E9-F1968E80436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0A555-E845-4A1D-A759-5C6D0B942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8BCB8-41C5-4ED1-8F7D-58AFECE98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B805-5242-4D96-B0BF-8CB073F85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1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105C34-E906-41CA-B90D-DA161A0B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3"/>
          <a:stretch/>
        </p:blipFill>
        <p:spPr>
          <a:xfrm>
            <a:off x="360000" y="1295717"/>
            <a:ext cx="3022283" cy="538162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9964602-22C8-45A1-BD15-2DBC8D91E920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err="1"/>
              <a:t>알림탭</a:t>
            </a:r>
            <a:endParaRPr lang="ko-KR" altLang="en-US" sz="4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EA17A1-DFD3-4A09-AA70-ED5F567DA9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5" t="45417" r="22592"/>
          <a:stretch/>
        </p:blipFill>
        <p:spPr>
          <a:xfrm>
            <a:off x="8790213" y="1295717"/>
            <a:ext cx="3038250" cy="538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4BC46D-3273-4B8F-A199-D8A85032A7E6}"/>
              </a:ext>
            </a:extLst>
          </p:cNvPr>
          <p:cNvSpPr txBox="1"/>
          <p:nvPr/>
        </p:nvSpPr>
        <p:spPr>
          <a:xfrm>
            <a:off x="1160850" y="8059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자사 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764C0-9B25-45C4-8A5D-DE925F33BB3C}"/>
              </a:ext>
            </a:extLst>
          </p:cNvPr>
          <p:cNvSpPr txBox="1"/>
          <p:nvPr/>
        </p:nvSpPr>
        <p:spPr>
          <a:xfrm>
            <a:off x="9975925" y="80593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271A0-F94B-45C2-B7FE-56BB13D6BA99}"/>
              </a:ext>
            </a:extLst>
          </p:cNvPr>
          <p:cNvSpPr txBox="1"/>
          <p:nvPr/>
        </p:nvSpPr>
        <p:spPr>
          <a:xfrm>
            <a:off x="4376170" y="1704975"/>
            <a:ext cx="28873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자사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슬라이드 형식으로 넘겨서</a:t>
            </a:r>
            <a:endParaRPr lang="en-US" altLang="ko-KR" dirty="0"/>
          </a:p>
          <a:p>
            <a:r>
              <a:rPr lang="ko-KR" altLang="en-US" dirty="0"/>
              <a:t>확인이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 err="1"/>
              <a:t>알림탭이</a:t>
            </a:r>
            <a:r>
              <a:rPr lang="ko-KR" altLang="en-US" dirty="0"/>
              <a:t> 한눈에 보인다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D9176F-D069-4373-A104-EF24D35F015D}"/>
              </a:ext>
            </a:extLst>
          </p:cNvPr>
          <p:cNvSpPr/>
          <p:nvPr/>
        </p:nvSpPr>
        <p:spPr>
          <a:xfrm>
            <a:off x="360000" y="2571749"/>
            <a:ext cx="3022283" cy="1400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C6ABE0-E270-4957-9BA5-C4717F1AF75E}"/>
              </a:ext>
            </a:extLst>
          </p:cNvPr>
          <p:cNvSpPr/>
          <p:nvPr/>
        </p:nvSpPr>
        <p:spPr>
          <a:xfrm>
            <a:off x="8862060" y="1714500"/>
            <a:ext cx="2903220" cy="20269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1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A0B2BF-5942-4057-9E1E-08E7601E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23" y="1"/>
            <a:ext cx="11822477" cy="81915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참조</a:t>
            </a:r>
            <a:r>
              <a:rPr lang="en-US" altLang="ko-KR" sz="2400" dirty="0">
                <a:solidFill>
                  <a:srgbClr val="FF0000"/>
                </a:solidFill>
              </a:rPr>
              <a:t> 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276A6-32E1-4094-B5C8-F78052619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1390652"/>
            <a:ext cx="3009901" cy="536875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5FA551-0D75-4C9C-91E2-DA41F9D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8" y="1390651"/>
            <a:ext cx="3009900" cy="536257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640990-2469-457E-9AAE-DC24D338E71E}"/>
              </a:ext>
            </a:extLst>
          </p:cNvPr>
          <p:cNvSpPr/>
          <p:nvPr/>
        </p:nvSpPr>
        <p:spPr>
          <a:xfrm>
            <a:off x="369524" y="1936750"/>
            <a:ext cx="351202" cy="3728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42997C-E266-47A4-839E-ECAB5FA7A661}"/>
              </a:ext>
            </a:extLst>
          </p:cNvPr>
          <p:cNvSpPr/>
          <p:nvPr/>
        </p:nvSpPr>
        <p:spPr>
          <a:xfrm>
            <a:off x="3967734" y="1936749"/>
            <a:ext cx="457199" cy="24912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4750-83D0-47E3-815C-D5902FA652B2}"/>
              </a:ext>
            </a:extLst>
          </p:cNvPr>
          <p:cNvSpPr txBox="1"/>
          <p:nvPr/>
        </p:nvSpPr>
        <p:spPr>
          <a:xfrm>
            <a:off x="7517177" y="1390651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탭의 해당하는 아이콘으로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들을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9A308-9F9D-4EC4-BD91-E8FFAAF1E815}"/>
              </a:ext>
            </a:extLst>
          </p:cNvPr>
          <p:cNvSpPr txBox="1"/>
          <p:nvPr/>
        </p:nvSpPr>
        <p:spPr>
          <a:xfrm>
            <a:off x="581584" y="844035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</a:t>
            </a:r>
            <a:r>
              <a:rPr lang="en-US" altLang="ko-KR" dirty="0"/>
              <a:t>(</a:t>
            </a:r>
            <a:r>
              <a:rPr lang="ko-KR" altLang="en-US" dirty="0"/>
              <a:t>자바</a:t>
            </a:r>
            <a:r>
              <a:rPr lang="en-US" altLang="ko-KR" dirty="0"/>
              <a:t>) </a:t>
            </a:r>
            <a:r>
              <a:rPr lang="ko-KR" altLang="en-US" dirty="0"/>
              <a:t>일반 테마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C136D-215F-44E6-8B17-8D3900622ABF}"/>
              </a:ext>
            </a:extLst>
          </p:cNvPr>
          <p:cNvSpPr txBox="1"/>
          <p:nvPr/>
        </p:nvSpPr>
        <p:spPr>
          <a:xfrm>
            <a:off x="4160173" y="844036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</a:t>
            </a:r>
            <a:r>
              <a:rPr lang="en-US" altLang="ko-KR" dirty="0"/>
              <a:t>(</a:t>
            </a:r>
            <a:r>
              <a:rPr lang="ko-KR" altLang="en-US" dirty="0"/>
              <a:t>자바</a:t>
            </a:r>
            <a:r>
              <a:rPr lang="en-US" altLang="ko-KR" dirty="0"/>
              <a:t>) </a:t>
            </a:r>
            <a:r>
              <a:rPr lang="ko-KR" altLang="en-US" dirty="0"/>
              <a:t>타임 테마</a:t>
            </a:r>
          </a:p>
        </p:txBody>
      </p:sp>
    </p:spTree>
    <p:extLst>
      <p:ext uri="{BB962C8B-B14F-4D97-AF65-F5344CB8AC3E}">
        <p14:creationId xmlns:p14="http://schemas.microsoft.com/office/powerpoint/2010/main" val="63330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4C1D1C-7AE5-4D52-89FC-863D97762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7" t="34730" r="14417"/>
          <a:stretch/>
        </p:blipFill>
        <p:spPr>
          <a:xfrm>
            <a:off x="360000" y="1377952"/>
            <a:ext cx="5223605" cy="3620767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62BF4-BA24-4DD4-A793-68D9ABA9E3E7}"/>
              </a:ext>
            </a:extLst>
          </p:cNvPr>
          <p:cNvSpPr txBox="1"/>
          <p:nvPr/>
        </p:nvSpPr>
        <p:spPr>
          <a:xfrm>
            <a:off x="360000" y="5202875"/>
            <a:ext cx="432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2,</a:t>
            </a:r>
            <a:r>
              <a:rPr lang="ko-KR" altLang="en-US" dirty="0"/>
              <a:t>예시</a:t>
            </a:r>
            <a:r>
              <a:rPr lang="en-US" altLang="ko-KR" dirty="0"/>
              <a:t>3</a:t>
            </a:r>
          </a:p>
          <a:p>
            <a:endParaRPr lang="en-US" altLang="ko-KR" dirty="0"/>
          </a:p>
          <a:p>
            <a:r>
              <a:rPr lang="ko-KR" altLang="en-US" dirty="0"/>
              <a:t>한눈에 볼 수 있게 구성 하였으며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Tab</a:t>
            </a:r>
            <a:r>
              <a:rPr lang="ko-KR" altLang="en-US" dirty="0"/>
              <a:t>크기의 변화를 주거나 여백을 주어서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1</a:t>
            </a:r>
            <a:r>
              <a:rPr lang="ko-KR" altLang="en-US" dirty="0"/>
              <a:t>과는 다른 느낌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F5ADFF-22B0-4B66-A9FE-E183A7BDCB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0" t="43420" r="5588" b="15886"/>
          <a:stretch/>
        </p:blipFill>
        <p:spPr>
          <a:xfrm>
            <a:off x="9322068" y="1377951"/>
            <a:ext cx="2509929" cy="514476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7A3FFFF1-50BD-4DA3-80AF-95E57945FC1B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err="1"/>
              <a:t>알림탭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76ED8-3958-4E1A-8FE9-C2269E0D34DA}"/>
              </a:ext>
            </a:extLst>
          </p:cNvPr>
          <p:cNvSpPr txBox="1"/>
          <p:nvPr/>
        </p:nvSpPr>
        <p:spPr>
          <a:xfrm>
            <a:off x="2295174" y="85235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2(iPad)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C7B8C-E47E-43B6-B58B-606A9CEA0BDC}"/>
              </a:ext>
            </a:extLst>
          </p:cNvPr>
          <p:cNvSpPr txBox="1"/>
          <p:nvPr/>
        </p:nvSpPr>
        <p:spPr>
          <a:xfrm>
            <a:off x="10190547" y="87832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C356EE-953F-4C69-90B5-28C5D257B3DD}"/>
              </a:ext>
            </a:extLst>
          </p:cNvPr>
          <p:cNvSpPr/>
          <p:nvPr/>
        </p:nvSpPr>
        <p:spPr>
          <a:xfrm>
            <a:off x="1329690" y="2080260"/>
            <a:ext cx="2487929" cy="26555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2224B6-11BF-48FD-8AB4-57442D0B77D6}"/>
              </a:ext>
            </a:extLst>
          </p:cNvPr>
          <p:cNvSpPr/>
          <p:nvPr/>
        </p:nvSpPr>
        <p:spPr>
          <a:xfrm>
            <a:off x="9475470" y="2152649"/>
            <a:ext cx="2202180" cy="15354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5D88D6-BE6D-4D00-90AD-9FC33A35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3"/>
          <a:stretch/>
        </p:blipFill>
        <p:spPr>
          <a:xfrm>
            <a:off x="159703" y="1724025"/>
            <a:ext cx="2819192" cy="5019992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B2FC87-6AFC-4BD2-B789-E3697C9DDB08}"/>
              </a:ext>
            </a:extLst>
          </p:cNvPr>
          <p:cNvSpPr/>
          <p:nvPr/>
        </p:nvSpPr>
        <p:spPr>
          <a:xfrm>
            <a:off x="194945" y="4317999"/>
            <a:ext cx="2736215" cy="344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E53876-90A2-48EF-A7D7-EF94D4416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766" y="1724025"/>
            <a:ext cx="4993755" cy="5019992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7D49DC-1F22-432E-B991-B2AF808ECF35}"/>
              </a:ext>
            </a:extLst>
          </p:cNvPr>
          <p:cNvSpPr/>
          <p:nvPr/>
        </p:nvSpPr>
        <p:spPr>
          <a:xfrm>
            <a:off x="3700486" y="3632201"/>
            <a:ext cx="4905034" cy="2444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B73EF-62FE-4A96-8252-4D9CED1873B7}"/>
              </a:ext>
            </a:extLst>
          </p:cNvPr>
          <p:cNvSpPr txBox="1"/>
          <p:nvPr/>
        </p:nvSpPr>
        <p:spPr>
          <a:xfrm>
            <a:off x="5139648" y="1096435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iPad(768 * 1024)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DDAD2-AD24-4BBA-AE16-C6EF68698E30}"/>
              </a:ext>
            </a:extLst>
          </p:cNvPr>
          <p:cNvSpPr txBox="1"/>
          <p:nvPr/>
        </p:nvSpPr>
        <p:spPr>
          <a:xfrm>
            <a:off x="509718" y="109643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iPhone 5(320*568)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BBFC9-5044-43E7-8EEA-CDEECE288733}"/>
              </a:ext>
            </a:extLst>
          </p:cNvPr>
          <p:cNvSpPr txBox="1"/>
          <p:nvPr/>
        </p:nvSpPr>
        <p:spPr>
          <a:xfrm>
            <a:off x="9027972" y="2802860"/>
            <a:ext cx="2969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iPad</a:t>
            </a:r>
            <a:r>
              <a:rPr lang="ko-KR" altLang="en-US" dirty="0"/>
              <a:t>의 경우 </a:t>
            </a:r>
            <a:r>
              <a:rPr lang="en-US" altLang="ko-KR" dirty="0" err="1"/>
              <a:t>TabList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전부 화면에 노출되지만</a:t>
            </a:r>
            <a:endParaRPr lang="en-US" altLang="ko-KR" dirty="0"/>
          </a:p>
          <a:p>
            <a:r>
              <a:rPr lang="ko-KR" altLang="en-US" dirty="0"/>
              <a:t>모바일의 경우 다 노출되지</a:t>
            </a:r>
            <a:endParaRPr lang="en-US" altLang="ko-KR" dirty="0"/>
          </a:p>
          <a:p>
            <a:r>
              <a:rPr lang="ko-KR" altLang="en-US" dirty="0"/>
              <a:t>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슬라이드 기능이 있지만</a:t>
            </a:r>
            <a:endParaRPr lang="en-US" altLang="ko-KR" dirty="0"/>
          </a:p>
          <a:p>
            <a:r>
              <a:rPr lang="ko-KR" altLang="en-US" dirty="0"/>
              <a:t>옆에 리스트가 더 있는지</a:t>
            </a:r>
            <a:endParaRPr lang="en-US" altLang="ko-KR" dirty="0"/>
          </a:p>
          <a:p>
            <a:r>
              <a:rPr lang="ko-KR" altLang="en-US" dirty="0"/>
              <a:t>한번에 알 수 없으며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슬라이드 기능이 있는지</a:t>
            </a:r>
            <a:endParaRPr lang="en-US" altLang="ko-KR" dirty="0"/>
          </a:p>
          <a:p>
            <a:r>
              <a:rPr lang="ko-KR" altLang="en-US" dirty="0"/>
              <a:t>쉽게 알기 어렵다</a:t>
            </a:r>
            <a:r>
              <a:rPr lang="en-US" altLang="ko-KR" dirty="0"/>
              <a:t>.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B4ABE23-6C09-42CC-BBE1-2DD2DC0B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819150"/>
          </a:xfrm>
        </p:spPr>
        <p:txBody>
          <a:bodyPr/>
          <a:lstStyle/>
          <a:p>
            <a:pPr algn="ctr"/>
            <a:r>
              <a:rPr lang="en-US" altLang="ko-KR" dirty="0" err="1"/>
              <a:t>TabList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41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35BECB2-234B-42AD-A207-1A9905D40F3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/>
              <a:t>TabList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A74AF3-4562-42C4-B51F-F2BEE4C66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7" t="26581" r="15086" b="5863"/>
          <a:stretch/>
        </p:blipFill>
        <p:spPr>
          <a:xfrm>
            <a:off x="362584" y="1384219"/>
            <a:ext cx="3018791" cy="5218512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78BDB9-84F8-4808-AA15-DD6B53F712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8" t="38160" r="18877"/>
          <a:stretch/>
        </p:blipFill>
        <p:spPr>
          <a:xfrm>
            <a:off x="8891269" y="1384218"/>
            <a:ext cx="2942283" cy="5218511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DFF57-A246-4010-80CD-DFDB8455D5D8}"/>
              </a:ext>
            </a:extLst>
          </p:cNvPr>
          <p:cNvSpPr txBox="1"/>
          <p:nvPr/>
        </p:nvSpPr>
        <p:spPr>
          <a:xfrm>
            <a:off x="1485494" y="88213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F3CBA-E068-4139-9D79-E498CD41D3CE}"/>
              </a:ext>
            </a:extLst>
          </p:cNvPr>
          <p:cNvSpPr txBox="1"/>
          <p:nvPr/>
        </p:nvSpPr>
        <p:spPr>
          <a:xfrm>
            <a:off x="9975925" y="88213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6B00F-1493-4C66-83C4-EC001D219640}"/>
              </a:ext>
            </a:extLst>
          </p:cNvPr>
          <p:cNvSpPr txBox="1"/>
          <p:nvPr/>
        </p:nvSpPr>
        <p:spPr>
          <a:xfrm>
            <a:off x="4376170" y="1704975"/>
            <a:ext cx="34396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1, </a:t>
            </a:r>
            <a:r>
              <a:rPr lang="ko-KR" altLang="en-US" dirty="0"/>
              <a:t>예시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en-US" altLang="ko-KR" dirty="0" err="1"/>
              <a:t>TabList</a:t>
            </a:r>
            <a:r>
              <a:rPr lang="ko-KR" altLang="en-US" dirty="0"/>
              <a:t>를 별도로 구분하지 않고</a:t>
            </a:r>
            <a:endParaRPr lang="en-US" altLang="ko-KR" dirty="0"/>
          </a:p>
          <a:p>
            <a:r>
              <a:rPr lang="ko-KR" altLang="en-US" dirty="0"/>
              <a:t>시간순으로 정렬을 하였으며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Tab</a:t>
            </a:r>
            <a:r>
              <a:rPr lang="ko-KR" altLang="en-US" dirty="0"/>
              <a:t>의 해당하는 아이콘으로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들을 구분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참조</a:t>
            </a:r>
            <a:r>
              <a:rPr lang="en-US" altLang="ko-KR" dirty="0">
                <a:solidFill>
                  <a:srgbClr val="FF0000"/>
                </a:solidFill>
              </a:rPr>
              <a:t> 1</a:t>
            </a:r>
          </a:p>
          <a:p>
            <a:endParaRPr lang="en-US" altLang="ko-KR" dirty="0"/>
          </a:p>
          <a:p>
            <a:r>
              <a:rPr lang="ko-KR" altLang="en-US" dirty="0"/>
              <a:t>모바일</a:t>
            </a:r>
            <a:r>
              <a:rPr lang="en-US" altLang="ko-KR" dirty="0"/>
              <a:t>(</a:t>
            </a:r>
            <a:r>
              <a:rPr lang="ko-KR" altLang="en-US" dirty="0"/>
              <a:t>자바</a:t>
            </a:r>
            <a:r>
              <a:rPr lang="en-US" altLang="ko-KR" dirty="0"/>
              <a:t>) </a:t>
            </a:r>
            <a:r>
              <a:rPr lang="ko-KR" altLang="en-US" dirty="0"/>
              <a:t>타임 테마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1D476E-56E7-44F0-B6F2-5A4967421052}"/>
              </a:ext>
            </a:extLst>
          </p:cNvPr>
          <p:cNvSpPr/>
          <p:nvPr/>
        </p:nvSpPr>
        <p:spPr>
          <a:xfrm>
            <a:off x="408432" y="2952750"/>
            <a:ext cx="2892299" cy="3192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69995A-84D4-420C-90D0-872678CDCEF2}"/>
              </a:ext>
            </a:extLst>
          </p:cNvPr>
          <p:cNvSpPr/>
          <p:nvPr/>
        </p:nvSpPr>
        <p:spPr>
          <a:xfrm>
            <a:off x="8937117" y="2686051"/>
            <a:ext cx="2846451" cy="37960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67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6A3D66D-4689-4EBA-B662-B4C98DBF8BB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/>
              <a:t>TabList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2BBBDE-EC7B-4B76-85E3-52310E5AF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2" t="14490" r="45428" b="20880"/>
          <a:stretch/>
        </p:blipFill>
        <p:spPr>
          <a:xfrm>
            <a:off x="360000" y="1316569"/>
            <a:ext cx="3020400" cy="5341496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3739B7-916C-4385-B5C0-CFBAFD752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06" y="1302517"/>
            <a:ext cx="3012496" cy="535554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BEE537-11DB-4184-A739-0B26BE84D858}"/>
              </a:ext>
            </a:extLst>
          </p:cNvPr>
          <p:cNvSpPr txBox="1"/>
          <p:nvPr/>
        </p:nvSpPr>
        <p:spPr>
          <a:xfrm>
            <a:off x="1485494" y="8110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32924-8F26-4EC3-8BB6-E320FCBFD60B}"/>
              </a:ext>
            </a:extLst>
          </p:cNvPr>
          <p:cNvSpPr txBox="1"/>
          <p:nvPr/>
        </p:nvSpPr>
        <p:spPr>
          <a:xfrm>
            <a:off x="9975925" y="8110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47B2E0-2CA5-44E1-BDAE-D11B5CD96B38}"/>
              </a:ext>
            </a:extLst>
          </p:cNvPr>
          <p:cNvSpPr/>
          <p:nvPr/>
        </p:nvSpPr>
        <p:spPr>
          <a:xfrm>
            <a:off x="428625" y="3505200"/>
            <a:ext cx="2887724" cy="31241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DF57CE-08F3-4B6F-B1A6-5E2E90D2FD47}"/>
              </a:ext>
            </a:extLst>
          </p:cNvPr>
          <p:cNvSpPr/>
          <p:nvPr/>
        </p:nvSpPr>
        <p:spPr>
          <a:xfrm>
            <a:off x="8879604" y="5362575"/>
            <a:ext cx="2892299" cy="1266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78C7A0-72BF-44E1-8A89-4122C8BF6CB5}"/>
              </a:ext>
            </a:extLst>
          </p:cNvPr>
          <p:cNvSpPr/>
          <p:nvPr/>
        </p:nvSpPr>
        <p:spPr>
          <a:xfrm>
            <a:off x="10281920" y="2987354"/>
            <a:ext cx="1520032" cy="15287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2A96A-9D66-479C-8912-A1F9D1C60884}"/>
              </a:ext>
            </a:extLst>
          </p:cNvPr>
          <p:cNvSpPr txBox="1"/>
          <p:nvPr/>
        </p:nvSpPr>
        <p:spPr>
          <a:xfrm>
            <a:off x="4161666" y="1704975"/>
            <a:ext cx="3876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3, </a:t>
            </a:r>
            <a:r>
              <a:rPr lang="ko-KR" altLang="en-US" dirty="0"/>
              <a:t>예시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r>
              <a:rPr lang="en-US" altLang="ko-KR" dirty="0" err="1"/>
              <a:t>TabList</a:t>
            </a:r>
            <a:r>
              <a:rPr lang="ko-KR" altLang="en-US" dirty="0"/>
              <a:t>를 별도로 구분하여 각 </a:t>
            </a:r>
            <a:r>
              <a:rPr lang="en-US" altLang="ko-KR" dirty="0"/>
              <a:t>Tab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해당하는 레이아웃을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937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96DB59E-CC38-483A-B6AE-D814CF54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264920"/>
            <a:ext cx="3038475" cy="54102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6B1427-EA27-4361-A1A1-6258789270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4" t="38922" r="19390" b="-1"/>
          <a:stretch/>
        </p:blipFill>
        <p:spPr>
          <a:xfrm>
            <a:off x="8793526" y="1264920"/>
            <a:ext cx="3038474" cy="540542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12036B5-4047-416A-B28A-A2F22102B29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바로가기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0E04F-643B-46D2-B457-CEDBF7C9D117}"/>
              </a:ext>
            </a:extLst>
          </p:cNvPr>
          <p:cNvSpPr txBox="1"/>
          <p:nvPr/>
        </p:nvSpPr>
        <p:spPr>
          <a:xfrm>
            <a:off x="1168946" y="8110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자사 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292B3-0DC0-46B8-9ED5-F3A177D4C7D4}"/>
              </a:ext>
            </a:extLst>
          </p:cNvPr>
          <p:cNvSpPr txBox="1"/>
          <p:nvPr/>
        </p:nvSpPr>
        <p:spPr>
          <a:xfrm>
            <a:off x="9975925" y="8110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58D367-69AE-47FF-A595-B2FB352045DC}"/>
              </a:ext>
            </a:extLst>
          </p:cNvPr>
          <p:cNvSpPr/>
          <p:nvPr/>
        </p:nvSpPr>
        <p:spPr>
          <a:xfrm>
            <a:off x="404895" y="2794000"/>
            <a:ext cx="2887724" cy="31241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F0450B-9351-42B8-951E-BF3718484076}"/>
              </a:ext>
            </a:extLst>
          </p:cNvPr>
          <p:cNvSpPr/>
          <p:nvPr/>
        </p:nvSpPr>
        <p:spPr>
          <a:xfrm>
            <a:off x="8874997" y="5431537"/>
            <a:ext cx="2887724" cy="8229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F29E83-74E2-4297-9FF3-3ED416722677}"/>
              </a:ext>
            </a:extLst>
          </p:cNvPr>
          <p:cNvSpPr txBox="1"/>
          <p:nvPr/>
        </p:nvSpPr>
        <p:spPr>
          <a:xfrm>
            <a:off x="4499249" y="1695450"/>
            <a:ext cx="31935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자사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아이콘을 한번에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슬라이드 형식으로 하단에</a:t>
            </a:r>
            <a:endParaRPr lang="en-US" altLang="ko-KR" dirty="0"/>
          </a:p>
          <a:p>
            <a:r>
              <a:rPr lang="ko-KR" altLang="en-US" dirty="0"/>
              <a:t>페이지를</a:t>
            </a:r>
            <a:r>
              <a:rPr lang="en-US" altLang="ko-KR" dirty="0"/>
              <a:t> </a:t>
            </a:r>
            <a:r>
              <a:rPr lang="ko-KR" altLang="en-US" dirty="0"/>
              <a:t>표시하는 </a:t>
            </a:r>
            <a:r>
              <a:rPr lang="en-US" altLang="ko-KR" dirty="0"/>
              <a:t>UI</a:t>
            </a:r>
            <a:r>
              <a:rPr lang="ko-KR" altLang="en-US" dirty="0"/>
              <a:t>를 구성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392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105FE6-281F-4439-9B02-9B333162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" y="1400175"/>
            <a:ext cx="3009900" cy="531495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DC4886-7E91-4406-B17B-457BCE1D6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6" t="45278" r="22850"/>
          <a:stretch/>
        </p:blipFill>
        <p:spPr>
          <a:xfrm>
            <a:off x="8877300" y="1400175"/>
            <a:ext cx="2951551" cy="5314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9E849-6E93-45B5-B0F9-719083701B17}"/>
              </a:ext>
            </a:extLst>
          </p:cNvPr>
          <p:cNvSpPr txBox="1"/>
          <p:nvPr/>
        </p:nvSpPr>
        <p:spPr>
          <a:xfrm>
            <a:off x="1048178" y="74033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자사 자원예약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5235C-2F26-4D90-9021-5F16CC8637C1}"/>
              </a:ext>
            </a:extLst>
          </p:cNvPr>
          <p:cNvSpPr txBox="1"/>
          <p:nvPr/>
        </p:nvSpPr>
        <p:spPr>
          <a:xfrm>
            <a:off x="9527368" y="74033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타사 자원예약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99252A1-1DD6-42BB-9C06-06A85C9FADF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/>
              <a:t>자원예약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CFFB2-E18D-4AB8-BF0E-C8AC521F04BF}"/>
              </a:ext>
            </a:extLst>
          </p:cNvPr>
          <p:cNvSpPr txBox="1"/>
          <p:nvPr/>
        </p:nvSpPr>
        <p:spPr>
          <a:xfrm>
            <a:off x="4499249" y="1695450"/>
            <a:ext cx="337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타사 자원예약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선택한 날짜의 </a:t>
            </a:r>
            <a:r>
              <a:rPr lang="en-US" altLang="ko-KR" dirty="0"/>
              <a:t>“</a:t>
            </a:r>
            <a:r>
              <a:rPr lang="ko-KR" altLang="en-US" dirty="0"/>
              <a:t>내 </a:t>
            </a:r>
            <a:r>
              <a:rPr lang="ko-KR" altLang="en-US" dirty="0" err="1"/>
              <a:t>예약현황”을</a:t>
            </a:r>
            <a:endParaRPr lang="en-US" altLang="ko-KR" dirty="0"/>
          </a:p>
          <a:p>
            <a:r>
              <a:rPr lang="ko-KR" altLang="en-US" dirty="0"/>
              <a:t>화면에 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70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4D02D7-1E0E-40D6-8DC4-4E508711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2" t="38313" r="19953"/>
          <a:stretch/>
        </p:blipFill>
        <p:spPr>
          <a:xfrm>
            <a:off x="7873770" y="1095375"/>
            <a:ext cx="3044244" cy="548425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A838B5-8E79-472F-85D1-907538F2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56" y="1148313"/>
            <a:ext cx="3044244" cy="543131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FE8826-22A5-4ABE-88C0-F0A8D6CA6ABA}"/>
              </a:ext>
            </a:extLst>
          </p:cNvPr>
          <p:cNvSpPr txBox="1"/>
          <p:nvPr/>
        </p:nvSpPr>
        <p:spPr>
          <a:xfrm>
            <a:off x="2085817" y="5879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자사 조직도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95C74-7515-4F4E-9C9A-548884D96989}"/>
              </a:ext>
            </a:extLst>
          </p:cNvPr>
          <p:cNvSpPr txBox="1"/>
          <p:nvPr/>
        </p:nvSpPr>
        <p:spPr>
          <a:xfrm>
            <a:off x="8685601" y="5879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타사 조직도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252DB12-82C3-4DBF-9A8B-0083CDF25F6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/>
              <a:t>조직도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36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37AC3D-31D5-4B20-ACB6-D2EEA7CF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13" y="1345225"/>
            <a:ext cx="3019424" cy="531054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CED64C-E89E-42BD-BDF1-A14CDEB9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702" y="1345225"/>
            <a:ext cx="2937945" cy="531054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DA653-7A6F-442E-AAB8-9DA4303F16ED}"/>
              </a:ext>
            </a:extLst>
          </p:cNvPr>
          <p:cNvSpPr txBox="1"/>
          <p:nvPr/>
        </p:nvSpPr>
        <p:spPr>
          <a:xfrm>
            <a:off x="1629842" y="81915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693F1-1208-425C-9A82-829B8F4D72A9}"/>
              </a:ext>
            </a:extLst>
          </p:cNvPr>
          <p:cNvSpPr txBox="1"/>
          <p:nvPr/>
        </p:nvSpPr>
        <p:spPr>
          <a:xfrm>
            <a:off x="9789189" y="81915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2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E3E6AAA-FD60-4EB5-A57C-7AF1B2A8D3F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/>
              <a:t>메인화면</a:t>
            </a:r>
            <a:r>
              <a:rPr lang="ko-KR" altLang="en-US" dirty="0"/>
              <a:t>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14281-03CF-48E9-8164-B47D9F72687A}"/>
              </a:ext>
            </a:extLst>
          </p:cNvPr>
          <p:cNvSpPr txBox="1"/>
          <p:nvPr/>
        </p:nvSpPr>
        <p:spPr>
          <a:xfrm>
            <a:off x="4652335" y="1695450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아이콘과 간단한 텍스트로</a:t>
            </a:r>
            <a:endParaRPr lang="en-US" altLang="ko-KR" dirty="0"/>
          </a:p>
          <a:p>
            <a:r>
              <a:rPr lang="ko-KR" altLang="en-US" dirty="0"/>
              <a:t>전체 </a:t>
            </a:r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555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225</Words>
  <Application>Microsoft Office PowerPoint</Application>
  <PresentationFormat>와이드스크린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TabList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참조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NC457</dc:creator>
  <cp:lastModifiedBy>NC457</cp:lastModifiedBy>
  <cp:revision>23</cp:revision>
  <dcterms:created xsi:type="dcterms:W3CDTF">2021-08-24T06:21:52Z</dcterms:created>
  <dcterms:modified xsi:type="dcterms:W3CDTF">2021-08-24T23:58:23Z</dcterms:modified>
</cp:coreProperties>
</file>