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C090F-C760-4D2A-92B8-2C23C3839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2D207E-1227-4844-9D96-52274D1E6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43958-E1B7-4181-88FA-C8014DD3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93B9-27C5-47E5-A996-64A3DFC2588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3AAE8-0E1D-4BF2-89C3-851916E4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5545F-82E0-467D-8EE8-2C29B664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265F-FF9C-4520-972F-A0F83D7E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5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C617A-5F7F-4121-A469-0686C162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DB1E8-21B0-4A03-81D7-67927BF4C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DC111-9484-4C94-A6F3-1A497E5A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93B9-27C5-47E5-A996-64A3DFC2588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E6C02-0DEE-40A8-AEAE-3BDC1125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379FD-C8B0-4729-A099-B102D294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265F-FF9C-4520-972F-A0F83D7E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1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51B52F-25D5-421F-B098-81C50C831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EBD550-D42F-45AA-B169-4D2FF358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FB972-42E4-4CBD-9857-D766B25E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93B9-27C5-47E5-A996-64A3DFC2588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E3168-D440-4642-A137-6E616C00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A311D-1226-46FF-8F86-02F350A0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265F-FF9C-4520-972F-A0F83D7E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11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C8DBD-FC53-406B-AFD3-79919477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5CA91-0715-4726-B0D4-D6B8252A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2A228-0DF7-4132-8339-5ACB7551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93B9-27C5-47E5-A996-64A3DFC2588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6FEA8-7B8B-4E30-81CD-4ACB9879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AFC15-F9CA-4870-ABD3-FBE8D3F0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265F-FF9C-4520-972F-A0F83D7E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2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D658F-0E22-4A68-AC6B-F3322427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06DB7-0535-4B84-B095-E20AC8CD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C8D42-0FAF-4D83-9914-F01EAF72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93B9-27C5-47E5-A996-64A3DFC2588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2085A-C565-43BB-B6D3-BC31D187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492B6-C461-48E5-9F0A-2A2170DA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265F-FF9C-4520-972F-A0F83D7E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2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7E7FD-AD84-4C78-A891-D1265B81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9F92B-974F-40D6-A67B-37E565F95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2D8759-1EFC-4143-93A8-9C369B7D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6A071-319F-4C70-B10D-C7E36774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93B9-27C5-47E5-A996-64A3DFC2588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CA6DC2-E0FA-4B45-8C93-8912F6E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6F334-F331-4065-BF47-7724BF4E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265F-FF9C-4520-972F-A0F83D7E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0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52941-8986-41C0-A155-D16E76D8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C66A6C-6E61-4D9D-B148-98506BF9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BD702F-CC41-480B-94B3-ADCA35633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36B733-2AD2-4D54-88FC-89B4E90E8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78DA27-F377-4B61-AE92-8655613E7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2702EB-27F7-4312-9B22-2AD98A24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93B9-27C5-47E5-A996-64A3DFC2588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7CF44A-A2B1-4FC2-8D3C-63E24060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51FB44-C562-422B-96BF-B07CA41A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265F-FF9C-4520-972F-A0F83D7E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6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E7E05-5AC7-459B-B61C-3D9DFEB6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AC0229-915B-47C9-9C6B-1A41309F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93B9-27C5-47E5-A996-64A3DFC2588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CF21FD-C1EC-4B4E-85B0-DD2DFB90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9AC716-904C-4C8E-8403-CE9477B4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265F-FF9C-4520-972F-A0F83D7E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BAC2FF-C23C-4026-8821-992349D7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93B9-27C5-47E5-A996-64A3DFC2588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40B821-B1D7-4955-AA83-047C9412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ED0D53-4C56-4AA5-B1C2-192DF1A3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265F-FF9C-4520-972F-A0F83D7E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99626-0AC3-4AE9-8806-52BCB190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71024-C4C9-4631-800B-CE37B84E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FE2050-40EA-4294-BDF3-D37C82D37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A42F6-51CD-4B7C-9D4E-9D95EE6D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93B9-27C5-47E5-A996-64A3DFC2588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2558F-1176-4D1D-84C0-F72A49C3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46AC31-915E-411D-B31B-ED14FAA9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265F-FF9C-4520-972F-A0F83D7E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9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8929C-CE3A-44E4-BCFA-1FE87CA8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6B046E-2112-442D-B461-EDFDF9F2C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96A32C-15EE-41BB-8496-0C949DBF4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D5806-3129-41CA-B723-3663DBD7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93B9-27C5-47E5-A996-64A3DFC2588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3AF5C-C763-4561-88D9-870A9036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61908-908F-4118-BBAB-82DFBDF9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265F-FF9C-4520-972F-A0F83D7E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8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C8F3BF-0204-497C-944C-59690FFA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FB69A-FC53-4083-B73D-B635BA17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1D6BD-9EDF-4EDD-91B3-4F7DF75D1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E93B9-27C5-47E5-A996-64A3DFC2588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D63E-563C-494E-A699-9BA67B775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C9C71-04E5-4420-8456-A3296A4AB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D265F-FF9C-4520-972F-A0F83D7E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7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86A1D2-59D4-4301-AE2E-CCE8843D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0675" cy="6857999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753E1EA-DB00-4189-8D93-55B3D1DBD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575995"/>
              </p:ext>
            </p:extLst>
          </p:nvPr>
        </p:nvGraphicFramePr>
        <p:xfrm>
          <a:off x="9383697" y="0"/>
          <a:ext cx="2812245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16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지투워크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그룹웨어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메인화면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4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top menu, LNB, footer, quick menu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상하좌우 메뉴 영역이 있어서 답답한 느낌을 준다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34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menu,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LNB,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footer,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quick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menu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스크롤 이동시에도 위치가 고정되어 있어서 답답함이 사라지지 않는다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4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 menu, LNB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색상이 너무 어둡다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33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컨텐츠에도 스크롤이 존재해서 마우스 스크롤이 불편하다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291892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DC9B919-7CE0-46D3-8D39-7206F67A7A7B}"/>
              </a:ext>
            </a:extLst>
          </p:cNvPr>
          <p:cNvCxnSpPr>
            <a:cxnSpLocks/>
          </p:cNvCxnSpPr>
          <p:nvPr/>
        </p:nvCxnSpPr>
        <p:spPr>
          <a:xfrm>
            <a:off x="9383697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96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34A9E9-D93C-4B11-A4C4-4CA9DD8E7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676"/>
            <a:ext cx="1064435" cy="69246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F6A86C-A125-442E-9846-77D5D8CCB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91" y="0"/>
            <a:ext cx="2219218" cy="68580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381345-82E6-4BE0-8F05-DD9202D836D1}"/>
              </a:ext>
            </a:extLst>
          </p:cNvPr>
          <p:cNvCxnSpPr>
            <a:cxnSpLocks/>
          </p:cNvCxnSpPr>
          <p:nvPr/>
        </p:nvCxnSpPr>
        <p:spPr>
          <a:xfrm>
            <a:off x="9383697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CEB5D82-D9BB-45CB-B1EA-93DAF2AAED25}"/>
              </a:ext>
            </a:extLst>
          </p:cNvPr>
          <p:cNvSpPr/>
          <p:nvPr/>
        </p:nvSpPr>
        <p:spPr>
          <a:xfrm>
            <a:off x="2381250" y="2366978"/>
            <a:ext cx="1390650" cy="1343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C5A895C-4D52-4E78-98AC-DDBB42391742}"/>
              </a:ext>
            </a:extLst>
          </p:cNvPr>
          <p:cNvGrpSpPr/>
          <p:nvPr/>
        </p:nvGrpSpPr>
        <p:grpSpPr>
          <a:xfrm>
            <a:off x="143497" y="0"/>
            <a:ext cx="388720" cy="200055"/>
            <a:chOff x="4727047" y="5307508"/>
            <a:chExt cx="388720" cy="200055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384DA47-1446-42C9-AEE1-7B6F7C412A3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27">
              <a:extLst>
                <a:ext uri="{FF2B5EF4-FFF2-40B4-BE49-F238E27FC236}">
                  <a16:creationId xmlns:a16="http://schemas.microsoft.com/office/drawing/2014/main" id="{BA1F24CB-A421-4922-A021-2D17072A89D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1A08B2F-1033-4BB5-9809-81BD03523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63770"/>
              </p:ext>
            </p:extLst>
          </p:nvPr>
        </p:nvGraphicFramePr>
        <p:xfrm>
          <a:off x="9383697" y="0"/>
          <a:ext cx="2812245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16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지투워크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그룹웨어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(LNB)</a:t>
                      </a: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58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LNB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상단에 메뉴 버튼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세부 메뉴가 노출 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28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753E1EA-DB00-4189-8D93-55B3D1DBD9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83697" y="0"/>
          <a:ext cx="2812245" cy="5304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16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다우오피스 그룹웨어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메인화면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4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크게 좌우 레이아웃으로 나누었으며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상단 메뉴를 우측 컨텐츠와 색상을 통일하여 깔끔한 이미지를 준다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34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 메뉴에  타이틀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눈에 잘 들어오지 않는다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4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포틀렛의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크기가 제각각 이라서 통일성이 떨어진다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DC9B919-7CE0-46D3-8D39-7206F67A7A7B}"/>
              </a:ext>
            </a:extLst>
          </p:cNvPr>
          <p:cNvCxnSpPr>
            <a:cxnSpLocks/>
          </p:cNvCxnSpPr>
          <p:nvPr/>
        </p:nvCxnSpPr>
        <p:spPr>
          <a:xfrm>
            <a:off x="9383697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BE332A7-2878-42EA-AA68-C9B6430B6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241652" cy="685799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51EB0CD-0034-4BBE-AAC8-B14059CD5E15}"/>
              </a:ext>
            </a:extLst>
          </p:cNvPr>
          <p:cNvGrpSpPr/>
          <p:nvPr/>
        </p:nvGrpSpPr>
        <p:grpSpPr>
          <a:xfrm>
            <a:off x="2167607" y="337352"/>
            <a:ext cx="388720" cy="200055"/>
            <a:chOff x="4727047" y="5307508"/>
            <a:chExt cx="388720" cy="20005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399B736-C421-4748-AF5F-57CF730F711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C674CA9D-896E-4239-9327-CF0EE65CE96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28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8B717-C897-403A-81B4-DAF45BC551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79755" y="-2"/>
          <a:ext cx="2812245" cy="533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16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다우오피스 그룹웨어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(LNB)</a:t>
                      </a: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33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LNB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에 상단 메뉴 버튼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LNB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의 영역이 좁아지며 아이콘만 노출이 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4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LNB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 축소된 상태에서 마우스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hover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시 영역이 확장되며 우측 컨텐츠의 위를 덮는다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마우스가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LNB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영역 밖으로 벗어나면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LNB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의 영역은 다시 감소한다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8BD6331-A33E-4D2F-B250-386E75C7153F}"/>
              </a:ext>
            </a:extLst>
          </p:cNvPr>
          <p:cNvCxnSpPr>
            <a:cxnSpLocks/>
          </p:cNvCxnSpPr>
          <p:nvPr/>
        </p:nvCxnSpPr>
        <p:spPr>
          <a:xfrm>
            <a:off x="9383697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031DF2B-E917-4EEC-AD3C-9675C32B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39426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3D58FD1-824A-4215-A753-B32544249AAC}"/>
              </a:ext>
            </a:extLst>
          </p:cNvPr>
          <p:cNvGrpSpPr/>
          <p:nvPr/>
        </p:nvGrpSpPr>
        <p:grpSpPr>
          <a:xfrm>
            <a:off x="143498" y="71022"/>
            <a:ext cx="388720" cy="200055"/>
            <a:chOff x="4727047" y="5307508"/>
            <a:chExt cx="388720" cy="20005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147ACEB-6CB6-4593-ADF7-62B0041E09A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78649F90-DE42-4DF6-A75D-EAABF244C8A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C524879-218A-48E1-BF3B-D4DCD28F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27" y="0"/>
            <a:ext cx="2544699" cy="685800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93D72A5-03CE-453B-A30C-391291656801}"/>
              </a:ext>
            </a:extLst>
          </p:cNvPr>
          <p:cNvSpPr/>
          <p:nvPr/>
        </p:nvSpPr>
        <p:spPr>
          <a:xfrm>
            <a:off x="3466330" y="2939715"/>
            <a:ext cx="506633" cy="489283"/>
          </a:xfrm>
          <a:prstGeom prst="rightArrow">
            <a:avLst/>
          </a:prstGeom>
          <a:solidFill>
            <a:srgbClr val="00A1B9"/>
          </a:solidFill>
          <a:ln>
            <a:solidFill>
              <a:srgbClr val="00A1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4C8D27-11CC-4B70-8858-D88B2FE97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207" y="-2"/>
            <a:ext cx="2557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9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8B717-C897-403A-81B4-DAF45BC551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83697" y="0"/>
          <a:ext cx="2812245" cy="3819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16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다우오피스 그룹웨어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달력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)</a:t>
                      </a: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4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달력에 일정의 개수와 하단에 일정 상세 내용이 나와서 보기 편하고 알기 쉽다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34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달력 안에 숫자가 많아서 난잡한 느낌이 든다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8BD6331-A33E-4D2F-B250-386E75C7153F}"/>
              </a:ext>
            </a:extLst>
          </p:cNvPr>
          <p:cNvCxnSpPr>
            <a:cxnSpLocks/>
          </p:cNvCxnSpPr>
          <p:nvPr/>
        </p:nvCxnSpPr>
        <p:spPr>
          <a:xfrm>
            <a:off x="9383697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350A5AF-7440-45E7-8C3F-E4C41877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570" y="0"/>
            <a:ext cx="2210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8B717-C897-403A-81B4-DAF45BC551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83697" y="0"/>
          <a:ext cx="2812245" cy="5304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16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다우오피스 그룹웨어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메인화면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4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상단에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포틀렛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레이아웃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의 종류가 존재한다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34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포틀렛을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클릭을 하면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어떤식으로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구성되어 있는지 화면에 노출이 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.(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4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포틀렛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구성 화면 노출이 레이아웃 좌측 상단에 고정되어 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8BD6331-A33E-4D2F-B250-386E75C7153F}"/>
              </a:ext>
            </a:extLst>
          </p:cNvPr>
          <p:cNvCxnSpPr>
            <a:cxnSpLocks/>
          </p:cNvCxnSpPr>
          <p:nvPr/>
        </p:nvCxnSpPr>
        <p:spPr>
          <a:xfrm>
            <a:off x="9383697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CD82A64-7F8E-49DD-BCED-6B36A885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383688" cy="685800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4C2A3-0706-432F-8CEF-707CAD049C1D}"/>
              </a:ext>
            </a:extLst>
          </p:cNvPr>
          <p:cNvGrpSpPr/>
          <p:nvPr/>
        </p:nvGrpSpPr>
        <p:grpSpPr>
          <a:xfrm>
            <a:off x="3699498" y="81182"/>
            <a:ext cx="388720" cy="200055"/>
            <a:chOff x="4727047" y="5307508"/>
            <a:chExt cx="388720" cy="20005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5565CF2-2036-4963-82FA-7D57838BEC9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47F712EB-E95B-4A02-BFAA-511E1A306D6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CE49FBD-DD20-4780-8BA7-36308269CEDD}"/>
              </a:ext>
            </a:extLst>
          </p:cNvPr>
          <p:cNvGrpSpPr/>
          <p:nvPr/>
        </p:nvGrpSpPr>
        <p:grpSpPr>
          <a:xfrm>
            <a:off x="-38071" y="1867901"/>
            <a:ext cx="388720" cy="200055"/>
            <a:chOff x="4727047" y="5307508"/>
            <a:chExt cx="388720" cy="20005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DEAE96-4F00-4970-82C8-279AA9D61B0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D0F701C5-62B9-4D3C-AB1B-728CEEFDD94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24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60B13F5-E561-4993-9A55-F7869219A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"/>
            <a:ext cx="4396675" cy="1943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332DF07-9E9B-43DA-B5D4-5E17253D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6950"/>
            <a:ext cx="4394667" cy="2057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DB84A6-D7A0-49B1-9A9F-80711D18D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591050"/>
            <a:ext cx="4394666" cy="2122555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B4CDEF1-68BF-4713-A7CA-9807A8171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86956"/>
              </p:ext>
            </p:extLst>
          </p:nvPr>
        </p:nvGraphicFramePr>
        <p:xfrm>
          <a:off x="9383697" y="0"/>
          <a:ext cx="2812245" cy="402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16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그룹웨어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일정작성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9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다우오피스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지투워크의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경우 일정 세부내용 작성시 텍스트 관련 세부설정이 존재하지 않는 반면에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자사의 경우 과하다 싶을 정도의 세부설정이 존재하는 것 같다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8F434DC-6A32-4CF4-8975-55D9771D87C4}"/>
              </a:ext>
            </a:extLst>
          </p:cNvPr>
          <p:cNvCxnSpPr>
            <a:cxnSpLocks/>
          </p:cNvCxnSpPr>
          <p:nvPr/>
        </p:nvCxnSpPr>
        <p:spPr>
          <a:xfrm>
            <a:off x="9383697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17D487-70AE-4C74-9A56-30B60B9BA478}"/>
              </a:ext>
            </a:extLst>
          </p:cNvPr>
          <p:cNvSpPr/>
          <p:nvPr/>
        </p:nvSpPr>
        <p:spPr>
          <a:xfrm>
            <a:off x="5067300" y="742950"/>
            <a:ext cx="3914775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지투워크</a:t>
            </a:r>
            <a:r>
              <a:rPr lang="ko-KR" altLang="en-US" dirty="0">
                <a:solidFill>
                  <a:schemeClr val="tx1"/>
                </a:solidFill>
              </a:rPr>
              <a:t> 일정작성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C86A3B-CB63-4DAF-8797-82F41D86CC49}"/>
              </a:ext>
            </a:extLst>
          </p:cNvPr>
          <p:cNvSpPr/>
          <p:nvPr/>
        </p:nvSpPr>
        <p:spPr>
          <a:xfrm>
            <a:off x="5067299" y="2867025"/>
            <a:ext cx="3914775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다우오피스 일정작성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99C162-4E3C-470B-8358-4B3DE7F7FE74}"/>
              </a:ext>
            </a:extLst>
          </p:cNvPr>
          <p:cNvSpPr/>
          <p:nvPr/>
        </p:nvSpPr>
        <p:spPr>
          <a:xfrm>
            <a:off x="5067299" y="4661727"/>
            <a:ext cx="3914775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비즈메카</a:t>
            </a:r>
            <a:r>
              <a:rPr lang="ko-KR" altLang="en-US" dirty="0">
                <a:solidFill>
                  <a:schemeClr val="tx1"/>
                </a:solidFill>
              </a:rPr>
              <a:t> 일정작성</a:t>
            </a:r>
          </a:p>
        </p:txBody>
      </p:sp>
    </p:spTree>
    <p:extLst>
      <p:ext uri="{BB962C8B-B14F-4D97-AF65-F5344CB8AC3E}">
        <p14:creationId xmlns:p14="http://schemas.microsoft.com/office/powerpoint/2010/main" val="31470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0263A7E-C4FB-4DD4-A349-5BE31DA52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06045"/>
              </p:ext>
            </p:extLst>
          </p:nvPr>
        </p:nvGraphicFramePr>
        <p:xfrm>
          <a:off x="9383697" y="0"/>
          <a:ext cx="2812245" cy="3819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16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다우오피스 그룹웨어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조직도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4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좌측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;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다우오피스 조직도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34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우측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비즈메카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조직도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3B2C9-4BDE-42E4-B259-097F8940F4A4}"/>
              </a:ext>
            </a:extLst>
          </p:cNvPr>
          <p:cNvCxnSpPr>
            <a:cxnSpLocks/>
          </p:cNvCxnSpPr>
          <p:nvPr/>
        </p:nvCxnSpPr>
        <p:spPr>
          <a:xfrm>
            <a:off x="9383697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44A7C46-B095-44CD-AC07-F3098682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833436"/>
            <a:ext cx="2057400" cy="4905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47440C-F744-4AE1-8CA7-77C5EFC57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37" y="728662"/>
            <a:ext cx="20669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1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298</Words>
  <Application>Microsoft Office PowerPoint</Application>
  <PresentationFormat>와이드스크린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NC457</dc:creator>
  <cp:lastModifiedBy>NC457</cp:lastModifiedBy>
  <cp:revision>16</cp:revision>
  <dcterms:created xsi:type="dcterms:W3CDTF">2021-08-10T05:50:18Z</dcterms:created>
  <dcterms:modified xsi:type="dcterms:W3CDTF">2021-08-11T00:03:29Z</dcterms:modified>
</cp:coreProperties>
</file>