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5" r:id="rId4"/>
    <p:sldId id="259" r:id="rId5"/>
    <p:sldId id="263" r:id="rId6"/>
    <p:sldId id="260" r:id="rId7"/>
    <p:sldId id="269" r:id="rId8"/>
    <p:sldId id="262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619" autoAdjust="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5/20/2022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공간빅데이터</a:t>
            </a:r>
            <a:r>
              <a:rPr lang="ko-KR" altLang="en-US" dirty="0"/>
              <a:t> 분석플랫폼 퀴즈</a:t>
            </a:r>
            <a:br>
              <a:rPr lang="en-US" altLang="ko-K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2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지자체</a:t>
            </a:r>
            <a:r>
              <a:rPr lang="en-US" altLang="ko-KR" dirty="0"/>
              <a:t>, </a:t>
            </a:r>
            <a:r>
              <a:rPr lang="ko-KR" altLang="en-US" dirty="0"/>
              <a:t>행정기관에서 </a:t>
            </a:r>
            <a:r>
              <a:rPr lang="ko-KR" altLang="en-US" dirty="0" err="1"/>
              <a:t>의뢰받은</a:t>
            </a:r>
            <a:r>
              <a:rPr lang="ko-KR" altLang="en-US" dirty="0"/>
              <a:t> 분석과제의 절차와 기법을 </a:t>
            </a:r>
            <a:r>
              <a:rPr lang="ko-KR" altLang="en-US" dirty="0" err="1"/>
              <a:t>표준화하여</a:t>
            </a:r>
            <a:r>
              <a:rPr lang="ko-KR" altLang="en-US" dirty="0"/>
              <a:t> 누구나 참고할 수 있게 공개한 자료는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r>
              <a:rPr lang="en-US" altLang="ko-KR" dirty="0"/>
              <a:t>: </a:t>
            </a:r>
            <a:r>
              <a:rPr lang="ko-KR" altLang="en-US" dirty="0"/>
              <a:t>표준분석모델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국토교통부에서 서비스중인 공간정보를 분석할 수 있는 플랫폼 이름은 무엇인가요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68878"/>
          </a:xfrm>
        </p:spPr>
        <p:txBody>
          <a:bodyPr>
            <a:normAutofit/>
          </a:bodyPr>
          <a:lstStyle/>
          <a:p>
            <a:r>
              <a:rPr 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답</a:t>
            </a:r>
            <a:r>
              <a:rPr lang="en-US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en-US" sz="180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공간빅데이터</a:t>
            </a:r>
            <a:r>
              <a:rPr lang="ko-KR" altLang="en-US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분석플랫폼</a:t>
            </a:r>
            <a:endParaRPr lang="en-US" sz="1000" dirty="0">
              <a:effectLst/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06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데이터를 나눠서 처리하는 방식을 </a:t>
            </a:r>
            <a:r>
              <a:rPr lang="ko-KR" altLang="en-US" dirty="0" err="1"/>
              <a:t>ㅇㅇ처리라고</a:t>
            </a:r>
            <a:r>
              <a:rPr lang="ko-KR" altLang="en-US" dirty="0"/>
              <a:t> 부른다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68878"/>
          </a:xfrm>
        </p:spPr>
        <p:txBody>
          <a:bodyPr>
            <a:normAutofit/>
          </a:bodyPr>
          <a:lstStyle/>
          <a:p>
            <a:r>
              <a:rPr 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답</a:t>
            </a:r>
            <a:r>
              <a:rPr lang="en-US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병렬처리</a:t>
            </a:r>
            <a:r>
              <a:rPr lang="en-US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분산처리</a:t>
            </a:r>
            <a:r>
              <a:rPr lang="en-US" sz="18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</a:p>
          <a:p>
            <a:r>
              <a:rPr lang="en-US" altLang="ko-KR" sz="10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000" dirty="0">
                <a:latin typeface="맑은 고딕" panose="020B0503020000020004" pitchFamily="50" charset="-127"/>
                <a:cs typeface="맑은 고딕" panose="020B0503020000020004" pitchFamily="50" charset="-127"/>
              </a:rPr>
              <a:t>해설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en-US" sz="10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병렬처리는 동시에 여러 개를 작업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0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분산처리는 하나의 일을 여러 개로 나눠서 작업</a:t>
            </a:r>
            <a:r>
              <a:rPr lang="en-US" altLang="ko-KR" sz="100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en-US" sz="1000" dirty="0">
              <a:effectLst/>
              <a:latin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99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이러한 병렬</a:t>
            </a:r>
            <a:r>
              <a:rPr lang="en-US" altLang="ko-KR" dirty="0"/>
              <a:t>, </a:t>
            </a:r>
            <a:r>
              <a:rPr lang="ko-KR" altLang="en-US" dirty="0"/>
              <a:t>분산처리가 가능한 플랫폼 이름은 무엇인가요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r>
              <a:rPr lang="en-US" altLang="ko-KR" dirty="0"/>
              <a:t>: </a:t>
            </a:r>
            <a:r>
              <a:rPr lang="ko-KR" altLang="en-US" dirty="0" err="1"/>
              <a:t>하둡</a:t>
            </a:r>
            <a:r>
              <a:rPr lang="en-US" altLang="ko-KR" dirty="0"/>
              <a:t>(Hadoop) </a:t>
            </a:r>
            <a:r>
              <a:rPr lang="ko-KR" altLang="en-US" dirty="0"/>
              <a:t>플랫폼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09B9-1661-45AB-8947-529A565E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시간대별 택시수요그래프</a:t>
            </a:r>
            <a:endParaRPr 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5CBE92C2-D862-4452-9FA3-D5C67F82D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36" y="2361483"/>
            <a:ext cx="8573926" cy="428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텍시</a:t>
            </a:r>
            <a:r>
              <a:rPr lang="ko-KR" altLang="en-US" dirty="0"/>
              <a:t> 수요도가 중구에서만 모양이 다른데 어떻게 </a:t>
            </a:r>
            <a:r>
              <a:rPr lang="ko-KR" altLang="en-US" dirty="0" err="1"/>
              <a:t>다른지</a:t>
            </a:r>
            <a:r>
              <a:rPr lang="en-US" altLang="ko-KR" dirty="0"/>
              <a:t>, </a:t>
            </a:r>
            <a:r>
              <a:rPr lang="ko-KR" altLang="en-US" dirty="0"/>
              <a:t>왜 </a:t>
            </a:r>
            <a:r>
              <a:rPr lang="ko-KR" altLang="en-US" dirty="0" err="1"/>
              <a:t>다른지</a:t>
            </a:r>
            <a:r>
              <a:rPr lang="ko-KR" altLang="en-US" dirty="0"/>
              <a:t> 설명할 수 있나요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646424"/>
          </a:xfrm>
        </p:spPr>
        <p:txBody>
          <a:bodyPr>
            <a:normAutofit/>
          </a:bodyPr>
          <a:lstStyle/>
          <a:p>
            <a:r>
              <a:rPr lang="ko-KR" altLang="en-US" dirty="0"/>
              <a:t>답</a:t>
            </a:r>
            <a:r>
              <a:rPr lang="en-US" altLang="ko-KR" dirty="0"/>
              <a:t>: </a:t>
            </a:r>
            <a:r>
              <a:rPr lang="ko-KR" altLang="en-US" dirty="0"/>
              <a:t>중구는 오전 택시 승차가 적게 나타난다</a:t>
            </a:r>
            <a:r>
              <a:rPr lang="en-US" altLang="ko-KR" dirty="0"/>
              <a:t>. </a:t>
            </a:r>
            <a:r>
              <a:rPr lang="ko-KR" altLang="en-US" dirty="0"/>
              <a:t>거주지역이 없어서 다른 구에 비해 아침에 수요도가 낮고 낮시간에 수요도가 증가한다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7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주소나 장소등의 고유명칭을 좌표주소로 바꾸어 주는 기능을 </a:t>
            </a:r>
            <a:br>
              <a:rPr lang="en-US" altLang="ko-KR" dirty="0"/>
            </a:br>
            <a:r>
              <a:rPr lang="ko-KR" altLang="en-US" dirty="0"/>
              <a:t>무엇이라고 하나요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r>
              <a:rPr lang="en-US" altLang="ko-KR" dirty="0"/>
              <a:t>: </a:t>
            </a:r>
            <a:r>
              <a:rPr lang="ko-KR" altLang="en-US" dirty="0" err="1"/>
              <a:t>지오코딩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일본 </a:t>
            </a:r>
            <a:r>
              <a:rPr lang="ko-KR" altLang="en-US" dirty="0" err="1"/>
              <a:t>도코모사에서</a:t>
            </a:r>
            <a:r>
              <a:rPr lang="ko-KR" altLang="en-US" dirty="0"/>
              <a:t> 개발한 인공지능택시</a:t>
            </a:r>
            <a:r>
              <a:rPr lang="en-US" altLang="ko-KR" dirty="0"/>
              <a:t>(AI</a:t>
            </a:r>
            <a:r>
              <a:rPr lang="ko-KR" altLang="en-US" dirty="0"/>
              <a:t>택시</a:t>
            </a:r>
            <a:r>
              <a:rPr lang="en-US" altLang="ko-KR" dirty="0"/>
              <a:t>)</a:t>
            </a:r>
            <a:r>
              <a:rPr lang="ko-KR" altLang="en-US" dirty="0"/>
              <a:t>의 시범운행시 약 몇 퍼센트의 매출 증가가 있었나요</a:t>
            </a:r>
            <a:r>
              <a:rPr lang="en-US" altLang="ko-KR" dirty="0"/>
              <a:t>?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r>
              <a:rPr lang="en-US" altLang="ko-KR" dirty="0"/>
              <a:t>: 49% (=50%)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C051-70FC-4FC7-B4AA-027B27A58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자료의 속성값을 쉼표로 구분하여 저장하는 파일 형식은 무엇인가요</a:t>
            </a:r>
            <a:r>
              <a:rPr lang="en-US" altLang="ko-KR" dirty="0"/>
              <a:t>?</a:t>
            </a:r>
            <a:br>
              <a:rPr lang="en-US" altLang="ko-K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B9F7C-CEC8-4CC8-94BB-26064A1A5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  <a:r>
              <a:rPr lang="en-US" altLang="ko-KR" dirty="0"/>
              <a:t>: CSV (Comma </a:t>
            </a:r>
            <a:r>
              <a:rPr lang="en-US" altLang="ko-KR" dirty="0" err="1"/>
              <a:t>Seperated</a:t>
            </a:r>
            <a:r>
              <a:rPr lang="en-US" altLang="ko-KR" dirty="0"/>
              <a:t> Values)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392</TotalTime>
  <Words>180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Century Gothic</vt:lpstr>
      <vt:lpstr>Wingdings 2</vt:lpstr>
      <vt:lpstr>Quotable</vt:lpstr>
      <vt:lpstr>공간빅데이터 분석플랫폼 퀴즈 </vt:lpstr>
      <vt:lpstr>국토교통부에서 서비스중인 공간정보를 분석할 수 있는 플랫폼 이름은 무엇인가요? </vt:lpstr>
      <vt:lpstr>데이터를 나눠서 처리하는 방식을 ㅇㅇ처리라고 부른다 </vt:lpstr>
      <vt:lpstr>이러한 병렬, 분산처리가 가능한 플랫폼 이름은 무엇인가요?  </vt:lpstr>
      <vt:lpstr>시간대별 택시수요그래프</vt:lpstr>
      <vt:lpstr>텍시 수요도가 중구에서만 모양이 다른데 어떻게 다른지, 왜 다른지 설명할 수 있나요? </vt:lpstr>
      <vt:lpstr>주소나 장소등의 고유명칭을 좌표주소로 바꾸어 주는 기능을  무엇이라고 하나요? </vt:lpstr>
      <vt:lpstr>일본 도코모사에서 개발한 인공지능택시(AI택시)의 시범운행시 약 몇 퍼센트의 매출 증가가 있었나요? </vt:lpstr>
      <vt:lpstr>자료의 속성값을 쉼표로 구분하여 저장하는 파일 형식은 무엇인가요? </vt:lpstr>
      <vt:lpstr>지자체, 행정기관에서 의뢰받은 분석과제의 절차와 기법을 표준화하여 누구나 참고할 수 있게 공개한 자료는?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공간빅데이터 분석플랫폼 퀴즈</dc:title>
  <dc:creator>reallife reallife</dc:creator>
  <cp:lastModifiedBy>reallife reallife</cp:lastModifiedBy>
  <cp:revision>11</cp:revision>
  <dcterms:created xsi:type="dcterms:W3CDTF">2022-05-19T01:19:11Z</dcterms:created>
  <dcterms:modified xsi:type="dcterms:W3CDTF">2022-05-20T01:20:23Z</dcterms:modified>
</cp:coreProperties>
</file>