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7"/>
  </p:notesMasterIdLst>
  <p:sldIdLst>
    <p:sldId id="294" r:id="rId2"/>
    <p:sldId id="293" r:id="rId3"/>
    <p:sldId id="295" r:id="rId4"/>
    <p:sldId id="307" r:id="rId5"/>
    <p:sldId id="312" r:id="rId6"/>
    <p:sldId id="308" r:id="rId7"/>
    <p:sldId id="314" r:id="rId8"/>
    <p:sldId id="309" r:id="rId9"/>
    <p:sldId id="310" r:id="rId10"/>
    <p:sldId id="318" r:id="rId11"/>
    <p:sldId id="319" r:id="rId12"/>
    <p:sldId id="323" r:id="rId13"/>
    <p:sldId id="315" r:id="rId14"/>
    <p:sldId id="321" r:id="rId15"/>
    <p:sldId id="313" r:id="rId16"/>
    <p:sldId id="322" r:id="rId17"/>
    <p:sldId id="296" r:id="rId18"/>
    <p:sldId id="311" r:id="rId19"/>
    <p:sldId id="297" r:id="rId20"/>
    <p:sldId id="299" r:id="rId21"/>
    <p:sldId id="300" r:id="rId22"/>
    <p:sldId id="301" r:id="rId23"/>
    <p:sldId id="302" r:id="rId24"/>
    <p:sldId id="303" r:id="rId25"/>
    <p:sldId id="324" r:id="rId26"/>
  </p:sldIdLst>
  <p:sldSz cx="9144000" cy="5143500" type="screen16x9"/>
  <p:notesSz cx="6858000" cy="9144000"/>
  <p:embeddedFontLst>
    <p:embeddedFont>
      <p:font typeface="Alata" panose="020B0600000101010101" charset="0"/>
      <p:regular r:id="rId28"/>
    </p:embeddedFont>
    <p:embeddedFont>
      <p:font typeface="Be Vietnam Pro" panose="020B0600000101010101" charset="0"/>
      <p:regular r:id="rId29"/>
      <p:bold r:id="rId30"/>
      <p:italic r:id="rId31"/>
      <p:boldItalic r:id="rId32"/>
    </p:embeddedFont>
    <p:embeddedFont>
      <p:font typeface="Bebas Neue" panose="020B0606020202050201" pitchFamily="34" charset="0"/>
      <p:regular r:id="rId33"/>
    </p:embeddedFont>
    <p:embeddedFont>
      <p:font typeface="Noto Sans" panose="020B0502040504020204" pitchFamily="34" charset="0"/>
      <p:regular r:id="rId34"/>
      <p:bold r:id="rId35"/>
      <p:italic r:id="rId36"/>
      <p:boldItalic r:id="rId37"/>
    </p:embeddedFont>
    <p:embeddedFont>
      <p:font typeface="PT Sans" panose="020B0503020203020204" pitchFamily="34" charset="0"/>
      <p:regular r:id="rId38"/>
      <p:bold r:id="rId39"/>
      <p:italic r:id="rId40"/>
      <p:boldItalic r:id="rId41"/>
    </p:embeddedFont>
    <p:embeddedFont>
      <p:font typeface="Raleway"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82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보통 스타일 1 - 강조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밝은 스타일 2 - 강조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08"/>
    <p:restoredTop sz="80634"/>
  </p:normalViewPr>
  <p:slideViewPr>
    <p:cSldViewPr snapToGrid="0">
      <p:cViewPr varScale="1">
        <p:scale>
          <a:sx n="130" d="100"/>
          <a:sy n="130" d="100"/>
        </p:scale>
        <p:origin x="1584"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oneeducation.org.uk/course/modern-slavery-2/"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594242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625A2-0A1C-1CB0-2740-7FD7B8EC979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A7AF469-E0D8-E97D-BCF1-8943AE74D166}"/>
              </a:ext>
            </a:extLst>
          </p:cNvPr>
          <p:cNvSpPr>
            <a:spLocks noGrp="1" noRot="1" noChangeAspect="1"/>
          </p:cNvSpPr>
          <p:nvPr>
            <p:ph type="sldImg"/>
          </p:nvPr>
        </p:nvSpPr>
        <p:spPr>
          <a:xfrm>
            <a:off x="381000" y="685800"/>
            <a:ext cx="6096000" cy="3429000"/>
          </a:xfrm>
        </p:spPr>
      </p:sp>
      <p:sp>
        <p:nvSpPr>
          <p:cNvPr id="3" name="슬라이드 노트 개체 틀 2">
            <a:extLst>
              <a:ext uri="{FF2B5EF4-FFF2-40B4-BE49-F238E27FC236}">
                <a16:creationId xmlns:a16="http://schemas.microsoft.com/office/drawing/2014/main" id="{863FD636-8622-F21D-1E1C-ADDDE5AA8A24}"/>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192783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762BD-CC29-390E-C031-F08C3C5AC878}"/>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4F44FB6C-D38E-1B84-7F25-259A03276A11}"/>
              </a:ext>
            </a:extLst>
          </p:cNvPr>
          <p:cNvSpPr>
            <a:spLocks noGrp="1" noRot="1" noChangeAspect="1"/>
          </p:cNvSpPr>
          <p:nvPr>
            <p:ph type="sldImg"/>
          </p:nvPr>
        </p:nvSpPr>
        <p:spPr>
          <a:xfrm>
            <a:off x="381000" y="685800"/>
            <a:ext cx="6096000" cy="3429000"/>
          </a:xfrm>
        </p:spPr>
      </p:sp>
      <p:sp>
        <p:nvSpPr>
          <p:cNvPr id="3" name="슬라이드 노트 개체 틀 2">
            <a:extLst>
              <a:ext uri="{FF2B5EF4-FFF2-40B4-BE49-F238E27FC236}">
                <a16:creationId xmlns:a16="http://schemas.microsoft.com/office/drawing/2014/main" id="{778D3D30-FF38-D9C0-0120-CEACD2FADF76}"/>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610240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r>
              <a:rPr lang="en-US" altLang="ko-KR" dirty="0"/>
              <a:t>Reason backed answers with proper reference</a:t>
            </a:r>
            <a:endParaRPr lang="ko-KR" altLang="en-US" dirty="0"/>
          </a:p>
        </p:txBody>
      </p:sp>
    </p:spTree>
    <p:extLst>
      <p:ext uri="{BB962C8B-B14F-4D97-AF65-F5344CB8AC3E}">
        <p14:creationId xmlns:p14="http://schemas.microsoft.com/office/powerpoint/2010/main" val="280446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ko-KR" dirty="0"/>
              <a:t>Publications and websites from federal agencies offer authoritative information on labor and employment laws. These sources often provide structured guidance, compliance manuals, and the full text of statutes/regulations, making them ideal for inclusion in a RAG knowledge base</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ko-KR"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ko-KR" dirty="0"/>
          </a:p>
          <a:p>
            <a:pPr marL="158750" indent="0">
              <a:buNone/>
            </a:pPr>
            <a:endParaRPr lang="ko-KR" altLang="en-US" dirty="0"/>
          </a:p>
        </p:txBody>
      </p:sp>
    </p:spTree>
    <p:extLst>
      <p:ext uri="{BB962C8B-B14F-4D97-AF65-F5344CB8AC3E}">
        <p14:creationId xmlns:p14="http://schemas.microsoft.com/office/powerpoint/2010/main" val="14865204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marL="158750" indent="0">
              <a:buNone/>
            </a:pPr>
            <a:r>
              <a:rPr lang="en-US" altLang="ko-KR" dirty="0"/>
              <a:t>Our RAG has more coherent answer, logical reasoning, and proper citations for validation.</a:t>
            </a:r>
            <a:endParaRPr lang="ko-KR" altLang="en-US" dirty="0"/>
          </a:p>
        </p:txBody>
      </p:sp>
    </p:spTree>
    <p:extLst>
      <p:ext uri="{BB962C8B-B14F-4D97-AF65-F5344CB8AC3E}">
        <p14:creationId xmlns:p14="http://schemas.microsoft.com/office/powerpoint/2010/main" val="240928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spcBef>
                <a:spcPts val="1500"/>
              </a:spcBef>
              <a:spcAft>
                <a:spcPts val="750"/>
              </a:spcAft>
              <a:buNone/>
            </a:pPr>
            <a:r>
              <a:rPr lang="en-US" altLang="ko-KR" b="1" dirty="0">
                <a:solidFill>
                  <a:srgbClr val="282828"/>
                </a:solidFill>
                <a:latin typeface="Varela"/>
              </a:rPr>
              <a:t>Law:</a:t>
            </a:r>
            <a:r>
              <a:rPr lang="ko-KR" altLang="en-US" b="1" dirty="0">
                <a:solidFill>
                  <a:srgbClr val="282828"/>
                </a:solidFill>
                <a:latin typeface="Varela"/>
              </a:rPr>
              <a:t> </a:t>
            </a:r>
            <a:r>
              <a:rPr lang="en-US" altLang="ko-KR" b="1" dirty="0">
                <a:solidFill>
                  <a:srgbClr val="282828"/>
                </a:solidFill>
                <a:latin typeface="Varela"/>
              </a:rPr>
              <a:t>Must</a:t>
            </a:r>
            <a:r>
              <a:rPr lang="ko-KR" altLang="en-US" b="1" dirty="0">
                <a:solidFill>
                  <a:srgbClr val="282828"/>
                </a:solidFill>
                <a:latin typeface="Varela"/>
              </a:rPr>
              <a:t> </a:t>
            </a:r>
            <a:r>
              <a:rPr lang="en-US" altLang="ko-KR" b="1" dirty="0">
                <a:solidFill>
                  <a:srgbClr val="282828"/>
                </a:solidFill>
                <a:latin typeface="Varela"/>
              </a:rPr>
              <a:t>follow, high </a:t>
            </a:r>
            <a:r>
              <a:rPr lang="en-US" altLang="ko-KR" b="1" dirty="0" err="1">
                <a:solidFill>
                  <a:srgbClr val="282828"/>
                </a:solidFill>
                <a:latin typeface="Varela"/>
              </a:rPr>
              <a:t>panalty</a:t>
            </a:r>
            <a:endParaRPr lang="en-US" altLang="ko-KR" b="1" dirty="0">
              <a:solidFill>
                <a:srgbClr val="282828"/>
              </a:solidFill>
              <a:latin typeface="Varela"/>
            </a:endParaRPr>
          </a:p>
          <a:p>
            <a:pPr algn="l">
              <a:spcBef>
                <a:spcPts val="1500"/>
              </a:spcBef>
              <a:spcAft>
                <a:spcPts val="750"/>
              </a:spcAft>
              <a:buNone/>
            </a:pPr>
            <a:r>
              <a:rPr lang="en-US" altLang="ko-KR" b="1" dirty="0">
                <a:solidFill>
                  <a:srgbClr val="282828"/>
                </a:solidFill>
                <a:latin typeface="Varela"/>
              </a:rPr>
              <a:t>Policy: Strategic set of rules to follow, to achieve goals without </a:t>
            </a:r>
            <a:r>
              <a:rPr lang="en-US" altLang="ko-KR" b="1" dirty="0" err="1">
                <a:solidFill>
                  <a:srgbClr val="282828"/>
                </a:solidFill>
                <a:latin typeface="Varela"/>
              </a:rPr>
              <a:t>panalty</a:t>
            </a:r>
            <a:endParaRPr lang="en-US" altLang="ko-KR" b="1" dirty="0">
              <a:solidFill>
                <a:srgbClr val="282828"/>
              </a:solidFill>
              <a:latin typeface="Varela"/>
            </a:endParaRPr>
          </a:p>
          <a:p>
            <a:pPr algn="l">
              <a:spcBef>
                <a:spcPts val="1500"/>
              </a:spcBef>
              <a:spcAft>
                <a:spcPts val="750"/>
              </a:spcAft>
              <a:buNone/>
            </a:pPr>
            <a:r>
              <a:rPr lang="en-US" altLang="ko-KR" b="1" dirty="0">
                <a:solidFill>
                  <a:srgbClr val="282828"/>
                </a:solidFill>
                <a:latin typeface="Varela"/>
              </a:rPr>
              <a:t>Regulations: Detailed set of laws to execute</a:t>
            </a:r>
          </a:p>
          <a:p>
            <a:pPr algn="l">
              <a:spcBef>
                <a:spcPts val="1500"/>
              </a:spcBef>
              <a:spcAft>
                <a:spcPts val="750"/>
              </a:spcAft>
              <a:buNone/>
            </a:pPr>
            <a:r>
              <a:rPr lang="en-US" altLang="ko-KR" b="1" dirty="0">
                <a:solidFill>
                  <a:srgbClr val="282828"/>
                </a:solidFill>
                <a:latin typeface="Varela"/>
              </a:rPr>
              <a:t>Act: Laws that passed on house or Royal</a:t>
            </a:r>
          </a:p>
          <a:p>
            <a:pPr algn="l">
              <a:spcBef>
                <a:spcPts val="1500"/>
              </a:spcBef>
              <a:spcAft>
                <a:spcPts val="750"/>
              </a:spcAft>
              <a:buNone/>
            </a:pPr>
            <a:r>
              <a:rPr lang="en-US" altLang="ko-KR" b="1" dirty="0">
                <a:solidFill>
                  <a:srgbClr val="282828"/>
                </a:solidFill>
                <a:latin typeface="Varela"/>
              </a:rPr>
              <a:t>Guidance: Recommended actions, no penalty </a:t>
            </a:r>
          </a:p>
        </p:txBody>
      </p:sp>
    </p:spTree>
    <p:extLst>
      <p:ext uri="{BB962C8B-B14F-4D97-AF65-F5344CB8AC3E}">
        <p14:creationId xmlns:p14="http://schemas.microsoft.com/office/powerpoint/2010/main" val="2774134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381000" y="685800"/>
            <a:ext cx="6096000" cy="3429000"/>
          </a:xfrm>
        </p:spPr>
      </p:sp>
      <p:sp>
        <p:nvSpPr>
          <p:cNvPr id="3" name="슬라이드 노트 개체 틀 2"/>
          <p:cNvSpPr>
            <a:spLocks noGrp="1"/>
          </p:cNvSpPr>
          <p:nvPr>
            <p:ph type="body" idx="1"/>
          </p:nvPr>
        </p:nvSpPr>
        <p:spPr/>
        <p:txBody>
          <a:bodyPr/>
          <a:lstStyle/>
          <a:p>
            <a:pPr algn="l">
              <a:spcBef>
                <a:spcPts val="750"/>
              </a:spcBef>
              <a:spcAft>
                <a:spcPts val="750"/>
              </a:spcAft>
              <a:buNone/>
            </a:pPr>
            <a:r>
              <a:rPr lang="en-US" altLang="ko-KR" b="1" i="0" dirty="0">
                <a:solidFill>
                  <a:srgbClr val="282828"/>
                </a:solidFill>
                <a:effectLst/>
                <a:latin typeface="Varela"/>
              </a:rPr>
              <a:t>The Slave Trade Act 1807</a:t>
            </a:r>
          </a:p>
          <a:p>
            <a:pPr algn="l">
              <a:lnSpc>
                <a:spcPts val="1200"/>
              </a:lnSpc>
              <a:spcAft>
                <a:spcPts val="750"/>
              </a:spcAft>
            </a:pPr>
            <a:r>
              <a:rPr lang="en-US" altLang="ko-KR" b="0" i="0" dirty="0">
                <a:solidFill>
                  <a:srgbClr val="64748B"/>
                </a:solidFill>
                <a:effectLst/>
                <a:latin typeface="Plus Jakarta Sans"/>
              </a:rPr>
              <a:t>Once passed, the Slave Trade Act had an immediate impact. The Royal Navy, the dominant maritime force at the time, patrolled West Africa’s coast. It released 150,000 captured slaves between 1808 and 1860. </a:t>
            </a:r>
            <a:r>
              <a:rPr lang="en-US" altLang="ko-KR" b="0" i="0" u="none" strike="noStrike" dirty="0">
                <a:solidFill>
                  <a:srgbClr val="2A5AE0"/>
                </a:solidFill>
                <a:effectLst/>
                <a:latin typeface="Plus Jakarta Sans"/>
                <a:hlinkClick r:id="rId3"/>
              </a:rPr>
              <a:t>Slavery </a:t>
            </a:r>
            <a:r>
              <a:rPr lang="en-US" altLang="ko-KR" b="0" i="0" dirty="0">
                <a:solidFill>
                  <a:srgbClr val="64748B"/>
                </a:solidFill>
                <a:effectLst/>
                <a:latin typeface="Plus Jakarta Sans"/>
              </a:rPr>
              <a:t>was eventually outlawed across the British Empire in 1833.</a:t>
            </a:r>
          </a:p>
          <a:p>
            <a:endParaRPr lang="ko-KR" altLang="en-US" dirty="0"/>
          </a:p>
        </p:txBody>
      </p:sp>
    </p:spTree>
    <p:extLst>
      <p:ext uri="{BB962C8B-B14F-4D97-AF65-F5344CB8AC3E}">
        <p14:creationId xmlns:p14="http://schemas.microsoft.com/office/powerpoint/2010/main" val="1208778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89457-0EDB-8B7A-B642-00E694B46B5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2C952760-D832-434F-D322-28345C9BA005}"/>
              </a:ext>
            </a:extLst>
          </p:cNvPr>
          <p:cNvSpPr>
            <a:spLocks noGrp="1" noRot="1" noChangeAspect="1"/>
          </p:cNvSpPr>
          <p:nvPr>
            <p:ph type="sldImg"/>
          </p:nvPr>
        </p:nvSpPr>
        <p:spPr>
          <a:xfrm>
            <a:off x="381000" y="685800"/>
            <a:ext cx="6096000" cy="3429000"/>
          </a:xfrm>
        </p:spPr>
      </p:sp>
      <p:sp>
        <p:nvSpPr>
          <p:cNvPr id="3" name="슬라이드 노트 개체 틀 2">
            <a:extLst>
              <a:ext uri="{FF2B5EF4-FFF2-40B4-BE49-F238E27FC236}">
                <a16:creationId xmlns:a16="http://schemas.microsoft.com/office/drawing/2014/main" id="{749C8E52-DA4E-9CD8-7CF1-5BDA0E4CA6A6}"/>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311750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4649E-1A2F-E6F9-34C4-F4C8BCB0FE3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483BCB3-EE4C-CBA0-5096-802706280511}"/>
              </a:ext>
            </a:extLst>
          </p:cNvPr>
          <p:cNvSpPr>
            <a:spLocks noGrp="1" noRot="1" noChangeAspect="1"/>
          </p:cNvSpPr>
          <p:nvPr>
            <p:ph type="sldImg"/>
          </p:nvPr>
        </p:nvSpPr>
        <p:spPr>
          <a:xfrm>
            <a:off x="381000" y="685800"/>
            <a:ext cx="6096000" cy="3429000"/>
          </a:xfrm>
        </p:spPr>
      </p:sp>
      <p:sp>
        <p:nvSpPr>
          <p:cNvPr id="3" name="슬라이드 노트 개체 틀 2">
            <a:extLst>
              <a:ext uri="{FF2B5EF4-FFF2-40B4-BE49-F238E27FC236}">
                <a16:creationId xmlns:a16="http://schemas.microsoft.com/office/drawing/2014/main" id="{5AC65C42-814B-B136-F1E1-0B1AA0FDF4EE}"/>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4179393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F6B9E-391B-5A5C-281A-9802C278713E}"/>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9132CB4-90DD-DF30-DC2A-193AFA5EF273}"/>
              </a:ext>
            </a:extLst>
          </p:cNvPr>
          <p:cNvSpPr>
            <a:spLocks noGrp="1" noRot="1" noChangeAspect="1"/>
          </p:cNvSpPr>
          <p:nvPr>
            <p:ph type="sldImg"/>
          </p:nvPr>
        </p:nvSpPr>
        <p:spPr>
          <a:xfrm>
            <a:off x="381000" y="685800"/>
            <a:ext cx="6096000" cy="3429000"/>
          </a:xfrm>
        </p:spPr>
      </p:sp>
      <p:sp>
        <p:nvSpPr>
          <p:cNvPr id="3" name="슬라이드 노트 개체 틀 2">
            <a:extLst>
              <a:ext uri="{FF2B5EF4-FFF2-40B4-BE49-F238E27FC236}">
                <a16:creationId xmlns:a16="http://schemas.microsoft.com/office/drawing/2014/main" id="{3E3FF8EA-FF08-70F9-8356-4B26E199B03F}"/>
              </a:ext>
            </a:extLst>
          </p:cNvPr>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2368563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87875" y="1137025"/>
            <a:ext cx="4112400" cy="2144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Font typeface="Noto Sans"/>
              <a:buNone/>
              <a:defRPr sz="7200">
                <a:latin typeface="Noto Sans"/>
                <a:ea typeface="Noto Sans"/>
                <a:cs typeface="Noto Sans"/>
                <a:sym typeface="Noto Sans"/>
              </a:defRPr>
            </a:lvl1pPr>
            <a:lvl2pPr lvl="1" algn="ctr">
              <a:spcBef>
                <a:spcPts val="0"/>
              </a:spcBef>
              <a:spcAft>
                <a:spcPts val="0"/>
              </a:spcAft>
              <a:buClr>
                <a:srgbClr val="191919"/>
              </a:buClr>
              <a:buSzPts val="5200"/>
              <a:buFont typeface="Noto Sans"/>
              <a:buNone/>
              <a:defRPr sz="5200">
                <a:solidFill>
                  <a:srgbClr val="191919"/>
                </a:solidFill>
                <a:latin typeface="Noto Sans"/>
                <a:ea typeface="Noto Sans"/>
                <a:cs typeface="Noto Sans"/>
                <a:sym typeface="Noto Sans"/>
              </a:defRPr>
            </a:lvl2pPr>
            <a:lvl3pPr lvl="2" algn="ctr">
              <a:spcBef>
                <a:spcPts val="0"/>
              </a:spcBef>
              <a:spcAft>
                <a:spcPts val="0"/>
              </a:spcAft>
              <a:buClr>
                <a:srgbClr val="191919"/>
              </a:buClr>
              <a:buSzPts val="5200"/>
              <a:buFont typeface="Noto Sans"/>
              <a:buNone/>
              <a:defRPr sz="5200">
                <a:solidFill>
                  <a:srgbClr val="191919"/>
                </a:solidFill>
                <a:latin typeface="Noto Sans"/>
                <a:ea typeface="Noto Sans"/>
                <a:cs typeface="Noto Sans"/>
                <a:sym typeface="Noto Sans"/>
              </a:defRPr>
            </a:lvl3pPr>
            <a:lvl4pPr lvl="3" algn="ctr">
              <a:spcBef>
                <a:spcPts val="0"/>
              </a:spcBef>
              <a:spcAft>
                <a:spcPts val="0"/>
              </a:spcAft>
              <a:buClr>
                <a:srgbClr val="191919"/>
              </a:buClr>
              <a:buSzPts val="5200"/>
              <a:buFont typeface="Noto Sans"/>
              <a:buNone/>
              <a:defRPr sz="5200">
                <a:solidFill>
                  <a:srgbClr val="191919"/>
                </a:solidFill>
                <a:latin typeface="Noto Sans"/>
                <a:ea typeface="Noto Sans"/>
                <a:cs typeface="Noto Sans"/>
                <a:sym typeface="Noto Sans"/>
              </a:defRPr>
            </a:lvl4pPr>
            <a:lvl5pPr lvl="4" algn="ctr">
              <a:spcBef>
                <a:spcPts val="0"/>
              </a:spcBef>
              <a:spcAft>
                <a:spcPts val="0"/>
              </a:spcAft>
              <a:buClr>
                <a:srgbClr val="191919"/>
              </a:buClr>
              <a:buSzPts val="5200"/>
              <a:buFont typeface="Noto Sans"/>
              <a:buNone/>
              <a:defRPr sz="5200">
                <a:solidFill>
                  <a:srgbClr val="191919"/>
                </a:solidFill>
                <a:latin typeface="Noto Sans"/>
                <a:ea typeface="Noto Sans"/>
                <a:cs typeface="Noto Sans"/>
                <a:sym typeface="Noto Sans"/>
              </a:defRPr>
            </a:lvl5pPr>
            <a:lvl6pPr lvl="5" algn="ctr">
              <a:spcBef>
                <a:spcPts val="0"/>
              </a:spcBef>
              <a:spcAft>
                <a:spcPts val="0"/>
              </a:spcAft>
              <a:buClr>
                <a:srgbClr val="191919"/>
              </a:buClr>
              <a:buSzPts val="5200"/>
              <a:buFont typeface="Noto Sans"/>
              <a:buNone/>
              <a:defRPr sz="5200">
                <a:solidFill>
                  <a:srgbClr val="191919"/>
                </a:solidFill>
                <a:latin typeface="Noto Sans"/>
                <a:ea typeface="Noto Sans"/>
                <a:cs typeface="Noto Sans"/>
                <a:sym typeface="Noto Sans"/>
              </a:defRPr>
            </a:lvl6pPr>
            <a:lvl7pPr lvl="6" algn="ctr">
              <a:spcBef>
                <a:spcPts val="0"/>
              </a:spcBef>
              <a:spcAft>
                <a:spcPts val="0"/>
              </a:spcAft>
              <a:buClr>
                <a:srgbClr val="191919"/>
              </a:buClr>
              <a:buSzPts val="5200"/>
              <a:buFont typeface="Noto Sans"/>
              <a:buNone/>
              <a:defRPr sz="5200">
                <a:solidFill>
                  <a:srgbClr val="191919"/>
                </a:solidFill>
                <a:latin typeface="Noto Sans"/>
                <a:ea typeface="Noto Sans"/>
                <a:cs typeface="Noto Sans"/>
                <a:sym typeface="Noto Sans"/>
              </a:defRPr>
            </a:lvl7pPr>
            <a:lvl8pPr lvl="7" algn="ctr">
              <a:spcBef>
                <a:spcPts val="0"/>
              </a:spcBef>
              <a:spcAft>
                <a:spcPts val="0"/>
              </a:spcAft>
              <a:buClr>
                <a:srgbClr val="191919"/>
              </a:buClr>
              <a:buSzPts val="5200"/>
              <a:buFont typeface="Noto Sans"/>
              <a:buNone/>
              <a:defRPr sz="5200">
                <a:solidFill>
                  <a:srgbClr val="191919"/>
                </a:solidFill>
                <a:latin typeface="Noto Sans"/>
                <a:ea typeface="Noto Sans"/>
                <a:cs typeface="Noto Sans"/>
                <a:sym typeface="Noto Sans"/>
              </a:defRPr>
            </a:lvl8pPr>
            <a:lvl9pPr lvl="8" algn="ctr">
              <a:spcBef>
                <a:spcPts val="0"/>
              </a:spcBef>
              <a:spcAft>
                <a:spcPts val="0"/>
              </a:spcAft>
              <a:buClr>
                <a:srgbClr val="191919"/>
              </a:buClr>
              <a:buSzPts val="5200"/>
              <a:buFont typeface="Noto Sans"/>
              <a:buNone/>
              <a:defRPr sz="5200">
                <a:solidFill>
                  <a:srgbClr val="191919"/>
                </a:solidFill>
                <a:latin typeface="Noto Sans"/>
                <a:ea typeface="Noto Sans"/>
                <a:cs typeface="Noto Sans"/>
                <a:sym typeface="Noto Sans"/>
              </a:defRPr>
            </a:lvl9pPr>
          </a:lstStyle>
          <a:p>
            <a:endParaRPr/>
          </a:p>
        </p:txBody>
      </p:sp>
      <p:sp>
        <p:nvSpPr>
          <p:cNvPr id="10" name="Google Shape;10;p2"/>
          <p:cNvSpPr txBox="1">
            <a:spLocks noGrp="1"/>
          </p:cNvSpPr>
          <p:nvPr>
            <p:ph type="subTitle" idx="1"/>
          </p:nvPr>
        </p:nvSpPr>
        <p:spPr>
          <a:xfrm>
            <a:off x="787875" y="3215525"/>
            <a:ext cx="4112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Font typeface="Noto Sans"/>
              <a:buNone/>
              <a:defRPr sz="1600">
                <a:solidFill>
                  <a:schemeClr val="dk1"/>
                </a:solidFill>
                <a:latin typeface="Noto Sans"/>
                <a:ea typeface="Noto Sans"/>
                <a:cs typeface="Noto Sans"/>
                <a:sym typeface="Noto Sans"/>
              </a:defRPr>
            </a:lvl1pPr>
            <a:lvl2pPr lvl="1" algn="ctr">
              <a:lnSpc>
                <a:spcPct val="100000"/>
              </a:lnSpc>
              <a:spcBef>
                <a:spcPts val="0"/>
              </a:spcBef>
              <a:spcAft>
                <a:spcPts val="0"/>
              </a:spcAft>
              <a:buSzPts val="1800"/>
              <a:buFont typeface="Noto Sans"/>
              <a:buNone/>
              <a:defRPr sz="1800">
                <a:latin typeface="Noto Sans"/>
                <a:ea typeface="Noto Sans"/>
                <a:cs typeface="Noto Sans"/>
                <a:sym typeface="Noto Sans"/>
              </a:defRPr>
            </a:lvl2pPr>
            <a:lvl3pPr lvl="2" algn="ctr">
              <a:lnSpc>
                <a:spcPct val="100000"/>
              </a:lnSpc>
              <a:spcBef>
                <a:spcPts val="0"/>
              </a:spcBef>
              <a:spcAft>
                <a:spcPts val="0"/>
              </a:spcAft>
              <a:buSzPts val="1800"/>
              <a:buFont typeface="Noto Sans"/>
              <a:buNone/>
              <a:defRPr sz="1800">
                <a:latin typeface="Noto Sans"/>
                <a:ea typeface="Noto Sans"/>
                <a:cs typeface="Noto Sans"/>
                <a:sym typeface="Noto Sans"/>
              </a:defRPr>
            </a:lvl3pPr>
            <a:lvl4pPr lvl="3" algn="ctr">
              <a:lnSpc>
                <a:spcPct val="100000"/>
              </a:lnSpc>
              <a:spcBef>
                <a:spcPts val="0"/>
              </a:spcBef>
              <a:spcAft>
                <a:spcPts val="0"/>
              </a:spcAft>
              <a:buSzPts val="1800"/>
              <a:buFont typeface="Noto Sans"/>
              <a:buNone/>
              <a:defRPr sz="1800">
                <a:latin typeface="Noto Sans"/>
                <a:ea typeface="Noto Sans"/>
                <a:cs typeface="Noto Sans"/>
                <a:sym typeface="Noto Sans"/>
              </a:defRPr>
            </a:lvl4pPr>
            <a:lvl5pPr lvl="4" algn="ctr">
              <a:lnSpc>
                <a:spcPct val="100000"/>
              </a:lnSpc>
              <a:spcBef>
                <a:spcPts val="0"/>
              </a:spcBef>
              <a:spcAft>
                <a:spcPts val="0"/>
              </a:spcAft>
              <a:buSzPts val="1800"/>
              <a:buFont typeface="Noto Sans"/>
              <a:buNone/>
              <a:defRPr sz="1800">
                <a:latin typeface="Noto Sans"/>
                <a:ea typeface="Noto Sans"/>
                <a:cs typeface="Noto Sans"/>
                <a:sym typeface="Noto Sans"/>
              </a:defRPr>
            </a:lvl5pPr>
            <a:lvl6pPr lvl="5" algn="ctr">
              <a:lnSpc>
                <a:spcPct val="100000"/>
              </a:lnSpc>
              <a:spcBef>
                <a:spcPts val="0"/>
              </a:spcBef>
              <a:spcAft>
                <a:spcPts val="0"/>
              </a:spcAft>
              <a:buSzPts val="1800"/>
              <a:buFont typeface="Noto Sans"/>
              <a:buNone/>
              <a:defRPr sz="1800">
                <a:latin typeface="Noto Sans"/>
                <a:ea typeface="Noto Sans"/>
                <a:cs typeface="Noto Sans"/>
                <a:sym typeface="Noto Sans"/>
              </a:defRPr>
            </a:lvl6pPr>
            <a:lvl7pPr lvl="6" algn="ctr">
              <a:lnSpc>
                <a:spcPct val="100000"/>
              </a:lnSpc>
              <a:spcBef>
                <a:spcPts val="0"/>
              </a:spcBef>
              <a:spcAft>
                <a:spcPts val="0"/>
              </a:spcAft>
              <a:buSzPts val="1800"/>
              <a:buFont typeface="Noto Sans"/>
              <a:buNone/>
              <a:defRPr sz="1800">
                <a:latin typeface="Noto Sans"/>
                <a:ea typeface="Noto Sans"/>
                <a:cs typeface="Noto Sans"/>
                <a:sym typeface="Noto Sans"/>
              </a:defRPr>
            </a:lvl7pPr>
            <a:lvl8pPr lvl="7" algn="ctr">
              <a:lnSpc>
                <a:spcPct val="100000"/>
              </a:lnSpc>
              <a:spcBef>
                <a:spcPts val="0"/>
              </a:spcBef>
              <a:spcAft>
                <a:spcPts val="0"/>
              </a:spcAft>
              <a:buSzPts val="1800"/>
              <a:buFont typeface="Noto Sans"/>
              <a:buNone/>
              <a:defRPr sz="1800">
                <a:latin typeface="Noto Sans"/>
                <a:ea typeface="Noto Sans"/>
                <a:cs typeface="Noto Sans"/>
                <a:sym typeface="Noto Sans"/>
              </a:defRPr>
            </a:lvl8pPr>
            <a:lvl9pPr lvl="8" algn="ctr">
              <a:lnSpc>
                <a:spcPct val="100000"/>
              </a:lnSpc>
              <a:spcBef>
                <a:spcPts val="0"/>
              </a:spcBef>
              <a:spcAft>
                <a:spcPts val="0"/>
              </a:spcAft>
              <a:buSzPts val="1800"/>
              <a:buFont typeface="Noto Sans"/>
              <a:buNone/>
              <a:defRPr sz="1800">
                <a:latin typeface="Noto Sans"/>
                <a:ea typeface="Noto Sans"/>
                <a:cs typeface="Noto Sans"/>
                <a:sym typeface="Noto Sans"/>
              </a:defRPr>
            </a:lvl9pPr>
          </a:lstStyle>
          <a:p>
            <a:endParaRPr/>
          </a:p>
        </p:txBody>
      </p:sp>
      <p:sp>
        <p:nvSpPr>
          <p:cNvPr id="11" name="Google Shape;11;p2"/>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4075675" y="2062200"/>
            <a:ext cx="4355100" cy="15114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5" name="Google Shape;85;p15"/>
          <p:cNvSpPr txBox="1">
            <a:spLocks noGrp="1"/>
          </p:cNvSpPr>
          <p:nvPr>
            <p:ph type="title" idx="2" hasCustomPrompt="1"/>
          </p:nvPr>
        </p:nvSpPr>
        <p:spPr>
          <a:xfrm>
            <a:off x="4075675" y="1060550"/>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6" name="Google Shape;86;p15"/>
          <p:cNvSpPr txBox="1">
            <a:spLocks noGrp="1"/>
          </p:cNvSpPr>
          <p:nvPr>
            <p:ph type="subTitle" idx="1"/>
          </p:nvPr>
        </p:nvSpPr>
        <p:spPr>
          <a:xfrm>
            <a:off x="4075675" y="3639400"/>
            <a:ext cx="4355100" cy="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1600">
                <a:solidFill>
                  <a:schemeClr val="dk1"/>
                </a:solidFill>
                <a:latin typeface="Be Vietnam Pro"/>
                <a:ea typeface="Be Vietnam Pro"/>
                <a:cs typeface="Be Vietnam Pro"/>
                <a:sym typeface="Be Vietnam Pr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5"/>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1066800" y="2989725"/>
            <a:ext cx="70803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1" name="Google Shape;91;p16"/>
          <p:cNvSpPr txBox="1">
            <a:spLocks noGrp="1"/>
          </p:cNvSpPr>
          <p:nvPr>
            <p:ph type="subTitle" idx="1"/>
          </p:nvPr>
        </p:nvSpPr>
        <p:spPr>
          <a:xfrm>
            <a:off x="1066800" y="1448700"/>
            <a:ext cx="7080300" cy="15411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92" name="Google Shape;92;p16"/>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6"/>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800100" y="1549950"/>
            <a:ext cx="2635200" cy="1012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 name="Google Shape;102;p18"/>
          <p:cNvSpPr txBox="1">
            <a:spLocks noGrp="1"/>
          </p:cNvSpPr>
          <p:nvPr>
            <p:ph type="subTitle" idx="1"/>
          </p:nvPr>
        </p:nvSpPr>
        <p:spPr>
          <a:xfrm>
            <a:off x="800100" y="2571750"/>
            <a:ext cx="2635200" cy="10704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18"/>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5733400" y="1501200"/>
            <a:ext cx="2697000" cy="10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 name="Google Shape;107;p19"/>
          <p:cNvSpPr txBox="1">
            <a:spLocks noGrp="1"/>
          </p:cNvSpPr>
          <p:nvPr>
            <p:ph type="subTitle" idx="1"/>
          </p:nvPr>
        </p:nvSpPr>
        <p:spPr>
          <a:xfrm>
            <a:off x="5733528" y="2562000"/>
            <a:ext cx="2697000" cy="10803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8" name="Google Shape;108;p19"/>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994775" y="1464090"/>
            <a:ext cx="4435800" cy="10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2" name="Google Shape;112;p20"/>
          <p:cNvSpPr txBox="1">
            <a:spLocks noGrp="1"/>
          </p:cNvSpPr>
          <p:nvPr>
            <p:ph type="subTitle" idx="1"/>
          </p:nvPr>
        </p:nvSpPr>
        <p:spPr>
          <a:xfrm>
            <a:off x="3994975" y="2518705"/>
            <a:ext cx="4435800" cy="106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7" name="Google Shape;117;p21"/>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1"/>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1" name="Google Shape;121;p22"/>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
        <p:nvSpPr>
          <p:cNvPr id="123" name="Google Shape;123;p22"/>
          <p:cNvSpPr/>
          <p:nvPr/>
        </p:nvSpPr>
        <p:spPr>
          <a:xfrm>
            <a:off x="152475" y="49128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6" name="Google Shape;126;p23"/>
          <p:cNvSpPr txBox="1">
            <a:spLocks noGrp="1"/>
          </p:cNvSpPr>
          <p:nvPr>
            <p:ph type="subTitle" idx="1"/>
          </p:nvPr>
        </p:nvSpPr>
        <p:spPr>
          <a:xfrm>
            <a:off x="4794325" y="2231975"/>
            <a:ext cx="3255300" cy="1656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23"/>
          <p:cNvSpPr txBox="1">
            <a:spLocks noGrp="1"/>
          </p:cNvSpPr>
          <p:nvPr>
            <p:ph type="subTitle" idx="2"/>
          </p:nvPr>
        </p:nvSpPr>
        <p:spPr>
          <a:xfrm>
            <a:off x="1164350" y="2231975"/>
            <a:ext cx="3255300" cy="1656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3"/>
          <p:cNvSpPr txBox="1">
            <a:spLocks noGrp="1"/>
          </p:cNvSpPr>
          <p:nvPr>
            <p:ph type="subTitle" idx="3"/>
          </p:nvPr>
        </p:nvSpPr>
        <p:spPr>
          <a:xfrm>
            <a:off x="1164350" y="1841708"/>
            <a:ext cx="3255300" cy="46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29" name="Google Shape;129;p23"/>
          <p:cNvSpPr txBox="1">
            <a:spLocks noGrp="1"/>
          </p:cNvSpPr>
          <p:nvPr>
            <p:ph type="subTitle" idx="4"/>
          </p:nvPr>
        </p:nvSpPr>
        <p:spPr>
          <a:xfrm>
            <a:off x="4794351" y="1841708"/>
            <a:ext cx="3255300" cy="46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30" name="Google Shape;130;p23"/>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4" name="Google Shape;134;p24"/>
          <p:cNvSpPr txBox="1">
            <a:spLocks noGrp="1"/>
          </p:cNvSpPr>
          <p:nvPr>
            <p:ph type="subTitle" idx="1"/>
          </p:nvPr>
        </p:nvSpPr>
        <p:spPr>
          <a:xfrm>
            <a:off x="4690550" y="1820026"/>
            <a:ext cx="3733800" cy="2066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24"/>
          <p:cNvSpPr txBox="1">
            <a:spLocks noGrp="1"/>
          </p:cNvSpPr>
          <p:nvPr>
            <p:ph type="subTitle" idx="2"/>
          </p:nvPr>
        </p:nvSpPr>
        <p:spPr>
          <a:xfrm>
            <a:off x="789650" y="1820026"/>
            <a:ext cx="3733800" cy="2066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None/>
              <a:defRPr sz="1400" b="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6" name="Google Shape;136;p24"/>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
        <p:nvSpPr>
          <p:cNvPr id="138" name="Google Shape;138;p24"/>
          <p:cNvSpPr/>
          <p:nvPr/>
        </p:nvSpPr>
        <p:spPr>
          <a:xfrm>
            <a:off x="152475" y="49128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Noto Sans"/>
              <a:buNone/>
              <a:defRPr>
                <a:latin typeface="Noto Sans"/>
                <a:ea typeface="Noto Sans"/>
                <a:cs typeface="Noto Sans"/>
                <a:sym typeface="Noto Sans"/>
              </a:defRPr>
            </a:lvl1pPr>
            <a:lvl2pPr lvl="1" rtl="0">
              <a:spcBef>
                <a:spcPts val="0"/>
              </a:spcBef>
              <a:spcAft>
                <a:spcPts val="0"/>
              </a:spcAft>
              <a:buSzPts val="3500"/>
              <a:buFont typeface="Noto Sans"/>
              <a:buNone/>
              <a:defRPr>
                <a:latin typeface="Noto Sans"/>
                <a:ea typeface="Noto Sans"/>
                <a:cs typeface="Noto Sans"/>
                <a:sym typeface="Noto Sans"/>
              </a:defRPr>
            </a:lvl2pPr>
            <a:lvl3pPr lvl="2" rtl="0">
              <a:spcBef>
                <a:spcPts val="0"/>
              </a:spcBef>
              <a:spcAft>
                <a:spcPts val="0"/>
              </a:spcAft>
              <a:buSzPts val="3500"/>
              <a:buFont typeface="Noto Sans"/>
              <a:buNone/>
              <a:defRPr>
                <a:latin typeface="Noto Sans"/>
                <a:ea typeface="Noto Sans"/>
                <a:cs typeface="Noto Sans"/>
                <a:sym typeface="Noto Sans"/>
              </a:defRPr>
            </a:lvl3pPr>
            <a:lvl4pPr lvl="3" rtl="0">
              <a:spcBef>
                <a:spcPts val="0"/>
              </a:spcBef>
              <a:spcAft>
                <a:spcPts val="0"/>
              </a:spcAft>
              <a:buSzPts val="3500"/>
              <a:buFont typeface="Noto Sans"/>
              <a:buNone/>
              <a:defRPr>
                <a:latin typeface="Noto Sans"/>
                <a:ea typeface="Noto Sans"/>
                <a:cs typeface="Noto Sans"/>
                <a:sym typeface="Noto Sans"/>
              </a:defRPr>
            </a:lvl4pPr>
            <a:lvl5pPr lvl="4" rtl="0">
              <a:spcBef>
                <a:spcPts val="0"/>
              </a:spcBef>
              <a:spcAft>
                <a:spcPts val="0"/>
              </a:spcAft>
              <a:buSzPts val="3500"/>
              <a:buFont typeface="Noto Sans"/>
              <a:buNone/>
              <a:defRPr>
                <a:latin typeface="Noto Sans"/>
                <a:ea typeface="Noto Sans"/>
                <a:cs typeface="Noto Sans"/>
                <a:sym typeface="Noto Sans"/>
              </a:defRPr>
            </a:lvl5pPr>
            <a:lvl6pPr lvl="5" rtl="0">
              <a:spcBef>
                <a:spcPts val="0"/>
              </a:spcBef>
              <a:spcAft>
                <a:spcPts val="0"/>
              </a:spcAft>
              <a:buSzPts val="3500"/>
              <a:buFont typeface="Noto Sans"/>
              <a:buNone/>
              <a:defRPr>
                <a:latin typeface="Noto Sans"/>
                <a:ea typeface="Noto Sans"/>
                <a:cs typeface="Noto Sans"/>
                <a:sym typeface="Noto Sans"/>
              </a:defRPr>
            </a:lvl6pPr>
            <a:lvl7pPr lvl="6" rtl="0">
              <a:spcBef>
                <a:spcPts val="0"/>
              </a:spcBef>
              <a:spcAft>
                <a:spcPts val="0"/>
              </a:spcAft>
              <a:buSzPts val="3500"/>
              <a:buFont typeface="Noto Sans"/>
              <a:buNone/>
              <a:defRPr>
                <a:latin typeface="Noto Sans"/>
                <a:ea typeface="Noto Sans"/>
                <a:cs typeface="Noto Sans"/>
                <a:sym typeface="Noto Sans"/>
              </a:defRPr>
            </a:lvl7pPr>
            <a:lvl8pPr lvl="7" rtl="0">
              <a:spcBef>
                <a:spcPts val="0"/>
              </a:spcBef>
              <a:spcAft>
                <a:spcPts val="0"/>
              </a:spcAft>
              <a:buSzPts val="3500"/>
              <a:buFont typeface="Noto Sans"/>
              <a:buNone/>
              <a:defRPr>
                <a:latin typeface="Noto Sans"/>
                <a:ea typeface="Noto Sans"/>
                <a:cs typeface="Noto Sans"/>
                <a:sym typeface="Noto Sans"/>
              </a:defRPr>
            </a:lvl8pPr>
            <a:lvl9pPr lvl="8" rtl="0">
              <a:spcBef>
                <a:spcPts val="0"/>
              </a:spcBef>
              <a:spcAft>
                <a:spcPts val="0"/>
              </a:spcAft>
              <a:buSzPts val="3500"/>
              <a:buFont typeface="Noto Sans"/>
              <a:buNone/>
              <a:defRPr>
                <a:latin typeface="Noto Sans"/>
                <a:ea typeface="Noto Sans"/>
                <a:cs typeface="Noto Sans"/>
                <a:sym typeface="Noto Sans"/>
              </a:defRPr>
            </a:lvl9pPr>
          </a:lstStyle>
          <a:p>
            <a:endParaRPr/>
          </a:p>
        </p:txBody>
      </p:sp>
      <p:sp>
        <p:nvSpPr>
          <p:cNvPr id="141" name="Google Shape;141;p25"/>
          <p:cNvSpPr txBox="1">
            <a:spLocks noGrp="1"/>
          </p:cNvSpPr>
          <p:nvPr>
            <p:ph type="subTitle" idx="1"/>
          </p:nvPr>
        </p:nvSpPr>
        <p:spPr>
          <a:xfrm>
            <a:off x="783125" y="2188938"/>
            <a:ext cx="2378100" cy="16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oto Sans"/>
              <a:buNone/>
              <a:defRPr>
                <a:latin typeface="Noto Sans"/>
                <a:ea typeface="Noto Sans"/>
                <a:cs typeface="Noto Sans"/>
                <a:sym typeface="Noto Sans"/>
              </a:defRPr>
            </a:lvl1pPr>
            <a:lvl2pPr lvl="1" algn="ctr" rtl="0">
              <a:lnSpc>
                <a:spcPct val="100000"/>
              </a:lnSpc>
              <a:spcBef>
                <a:spcPts val="0"/>
              </a:spcBef>
              <a:spcAft>
                <a:spcPts val="0"/>
              </a:spcAft>
              <a:buSzPts val="1600"/>
              <a:buFont typeface="Noto Sans"/>
              <a:buNone/>
              <a:defRPr>
                <a:latin typeface="Noto Sans"/>
                <a:ea typeface="Noto Sans"/>
                <a:cs typeface="Noto Sans"/>
                <a:sym typeface="Noto Sans"/>
              </a:defRPr>
            </a:lvl2pPr>
            <a:lvl3pPr lvl="2" algn="ctr" rtl="0">
              <a:lnSpc>
                <a:spcPct val="100000"/>
              </a:lnSpc>
              <a:spcBef>
                <a:spcPts val="0"/>
              </a:spcBef>
              <a:spcAft>
                <a:spcPts val="0"/>
              </a:spcAft>
              <a:buSzPts val="1400"/>
              <a:buFont typeface="Noto Sans"/>
              <a:buNone/>
              <a:defRPr>
                <a:latin typeface="Noto Sans"/>
                <a:ea typeface="Noto Sans"/>
                <a:cs typeface="Noto Sans"/>
                <a:sym typeface="Noto Sans"/>
              </a:defRPr>
            </a:lvl3pPr>
            <a:lvl4pPr lvl="3" algn="ctr" rtl="0">
              <a:lnSpc>
                <a:spcPct val="100000"/>
              </a:lnSpc>
              <a:spcBef>
                <a:spcPts val="0"/>
              </a:spcBef>
              <a:spcAft>
                <a:spcPts val="0"/>
              </a:spcAft>
              <a:buSzPts val="1400"/>
              <a:buFont typeface="Noto Sans"/>
              <a:buNone/>
              <a:defRPr>
                <a:latin typeface="Noto Sans"/>
                <a:ea typeface="Noto Sans"/>
                <a:cs typeface="Noto Sans"/>
                <a:sym typeface="Noto Sans"/>
              </a:defRPr>
            </a:lvl4pPr>
            <a:lvl5pPr lvl="4" algn="ctr" rtl="0">
              <a:lnSpc>
                <a:spcPct val="100000"/>
              </a:lnSpc>
              <a:spcBef>
                <a:spcPts val="0"/>
              </a:spcBef>
              <a:spcAft>
                <a:spcPts val="0"/>
              </a:spcAft>
              <a:buSzPts val="1400"/>
              <a:buFont typeface="Noto Sans"/>
              <a:buNone/>
              <a:defRPr>
                <a:latin typeface="Noto Sans"/>
                <a:ea typeface="Noto Sans"/>
                <a:cs typeface="Noto Sans"/>
                <a:sym typeface="Noto Sans"/>
              </a:defRPr>
            </a:lvl5pPr>
            <a:lvl6pPr lvl="5" algn="ctr" rtl="0">
              <a:lnSpc>
                <a:spcPct val="100000"/>
              </a:lnSpc>
              <a:spcBef>
                <a:spcPts val="0"/>
              </a:spcBef>
              <a:spcAft>
                <a:spcPts val="0"/>
              </a:spcAft>
              <a:buSzPts val="1400"/>
              <a:buFont typeface="Noto Sans"/>
              <a:buNone/>
              <a:defRPr>
                <a:latin typeface="Noto Sans"/>
                <a:ea typeface="Noto Sans"/>
                <a:cs typeface="Noto Sans"/>
                <a:sym typeface="Noto Sans"/>
              </a:defRPr>
            </a:lvl6pPr>
            <a:lvl7pPr lvl="6" algn="ctr" rtl="0">
              <a:lnSpc>
                <a:spcPct val="100000"/>
              </a:lnSpc>
              <a:spcBef>
                <a:spcPts val="0"/>
              </a:spcBef>
              <a:spcAft>
                <a:spcPts val="0"/>
              </a:spcAft>
              <a:buSzPts val="1400"/>
              <a:buFont typeface="Noto Sans"/>
              <a:buNone/>
              <a:defRPr>
                <a:latin typeface="Noto Sans"/>
                <a:ea typeface="Noto Sans"/>
                <a:cs typeface="Noto Sans"/>
                <a:sym typeface="Noto Sans"/>
              </a:defRPr>
            </a:lvl7pPr>
            <a:lvl8pPr lvl="7" algn="ctr" rtl="0">
              <a:lnSpc>
                <a:spcPct val="100000"/>
              </a:lnSpc>
              <a:spcBef>
                <a:spcPts val="0"/>
              </a:spcBef>
              <a:spcAft>
                <a:spcPts val="0"/>
              </a:spcAft>
              <a:buSzPts val="1400"/>
              <a:buFont typeface="Noto Sans"/>
              <a:buNone/>
              <a:defRPr>
                <a:latin typeface="Noto Sans"/>
                <a:ea typeface="Noto Sans"/>
                <a:cs typeface="Noto Sans"/>
                <a:sym typeface="Noto Sans"/>
              </a:defRPr>
            </a:lvl8pPr>
            <a:lvl9pPr lvl="8" algn="ctr" rtl="0">
              <a:lnSpc>
                <a:spcPct val="100000"/>
              </a:lnSpc>
              <a:spcBef>
                <a:spcPts val="0"/>
              </a:spcBef>
              <a:spcAft>
                <a:spcPts val="0"/>
              </a:spcAft>
              <a:buSzPts val="1400"/>
              <a:buFont typeface="Noto Sans"/>
              <a:buNone/>
              <a:defRPr>
                <a:latin typeface="Noto Sans"/>
                <a:ea typeface="Noto Sans"/>
                <a:cs typeface="Noto Sans"/>
                <a:sym typeface="Noto Sans"/>
              </a:defRPr>
            </a:lvl9pPr>
          </a:lstStyle>
          <a:p>
            <a:endParaRPr/>
          </a:p>
        </p:txBody>
      </p:sp>
      <p:sp>
        <p:nvSpPr>
          <p:cNvPr id="142" name="Google Shape;142;p25"/>
          <p:cNvSpPr txBox="1">
            <a:spLocks noGrp="1"/>
          </p:cNvSpPr>
          <p:nvPr>
            <p:ph type="subTitle" idx="2"/>
          </p:nvPr>
        </p:nvSpPr>
        <p:spPr>
          <a:xfrm>
            <a:off x="3414425" y="2188938"/>
            <a:ext cx="2378100" cy="16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oto Sans"/>
              <a:buNone/>
              <a:defRPr>
                <a:latin typeface="Noto Sans"/>
                <a:ea typeface="Noto Sans"/>
                <a:cs typeface="Noto Sans"/>
                <a:sym typeface="Noto Sans"/>
              </a:defRPr>
            </a:lvl1pPr>
            <a:lvl2pPr lvl="1" algn="ctr" rtl="0">
              <a:lnSpc>
                <a:spcPct val="100000"/>
              </a:lnSpc>
              <a:spcBef>
                <a:spcPts val="0"/>
              </a:spcBef>
              <a:spcAft>
                <a:spcPts val="0"/>
              </a:spcAft>
              <a:buSzPts val="1600"/>
              <a:buFont typeface="Noto Sans"/>
              <a:buNone/>
              <a:defRPr>
                <a:latin typeface="Noto Sans"/>
                <a:ea typeface="Noto Sans"/>
                <a:cs typeface="Noto Sans"/>
                <a:sym typeface="Noto Sans"/>
              </a:defRPr>
            </a:lvl2pPr>
            <a:lvl3pPr lvl="2" algn="ctr" rtl="0">
              <a:lnSpc>
                <a:spcPct val="100000"/>
              </a:lnSpc>
              <a:spcBef>
                <a:spcPts val="0"/>
              </a:spcBef>
              <a:spcAft>
                <a:spcPts val="0"/>
              </a:spcAft>
              <a:buSzPts val="1400"/>
              <a:buFont typeface="Noto Sans"/>
              <a:buNone/>
              <a:defRPr>
                <a:latin typeface="Noto Sans"/>
                <a:ea typeface="Noto Sans"/>
                <a:cs typeface="Noto Sans"/>
                <a:sym typeface="Noto Sans"/>
              </a:defRPr>
            </a:lvl3pPr>
            <a:lvl4pPr lvl="3" algn="ctr" rtl="0">
              <a:lnSpc>
                <a:spcPct val="100000"/>
              </a:lnSpc>
              <a:spcBef>
                <a:spcPts val="0"/>
              </a:spcBef>
              <a:spcAft>
                <a:spcPts val="0"/>
              </a:spcAft>
              <a:buSzPts val="1400"/>
              <a:buFont typeface="Noto Sans"/>
              <a:buNone/>
              <a:defRPr>
                <a:latin typeface="Noto Sans"/>
                <a:ea typeface="Noto Sans"/>
                <a:cs typeface="Noto Sans"/>
                <a:sym typeface="Noto Sans"/>
              </a:defRPr>
            </a:lvl4pPr>
            <a:lvl5pPr lvl="4" algn="ctr" rtl="0">
              <a:lnSpc>
                <a:spcPct val="100000"/>
              </a:lnSpc>
              <a:spcBef>
                <a:spcPts val="0"/>
              </a:spcBef>
              <a:spcAft>
                <a:spcPts val="0"/>
              </a:spcAft>
              <a:buSzPts val="1400"/>
              <a:buFont typeface="Noto Sans"/>
              <a:buNone/>
              <a:defRPr>
                <a:latin typeface="Noto Sans"/>
                <a:ea typeface="Noto Sans"/>
                <a:cs typeface="Noto Sans"/>
                <a:sym typeface="Noto Sans"/>
              </a:defRPr>
            </a:lvl5pPr>
            <a:lvl6pPr lvl="5" algn="ctr" rtl="0">
              <a:lnSpc>
                <a:spcPct val="100000"/>
              </a:lnSpc>
              <a:spcBef>
                <a:spcPts val="0"/>
              </a:spcBef>
              <a:spcAft>
                <a:spcPts val="0"/>
              </a:spcAft>
              <a:buSzPts val="1400"/>
              <a:buFont typeface="Noto Sans"/>
              <a:buNone/>
              <a:defRPr>
                <a:latin typeface="Noto Sans"/>
                <a:ea typeface="Noto Sans"/>
                <a:cs typeface="Noto Sans"/>
                <a:sym typeface="Noto Sans"/>
              </a:defRPr>
            </a:lvl6pPr>
            <a:lvl7pPr lvl="6" algn="ctr" rtl="0">
              <a:lnSpc>
                <a:spcPct val="100000"/>
              </a:lnSpc>
              <a:spcBef>
                <a:spcPts val="0"/>
              </a:spcBef>
              <a:spcAft>
                <a:spcPts val="0"/>
              </a:spcAft>
              <a:buSzPts val="1400"/>
              <a:buFont typeface="Noto Sans"/>
              <a:buNone/>
              <a:defRPr>
                <a:latin typeface="Noto Sans"/>
                <a:ea typeface="Noto Sans"/>
                <a:cs typeface="Noto Sans"/>
                <a:sym typeface="Noto Sans"/>
              </a:defRPr>
            </a:lvl7pPr>
            <a:lvl8pPr lvl="7" algn="ctr" rtl="0">
              <a:lnSpc>
                <a:spcPct val="100000"/>
              </a:lnSpc>
              <a:spcBef>
                <a:spcPts val="0"/>
              </a:spcBef>
              <a:spcAft>
                <a:spcPts val="0"/>
              </a:spcAft>
              <a:buSzPts val="1400"/>
              <a:buFont typeface="Noto Sans"/>
              <a:buNone/>
              <a:defRPr>
                <a:latin typeface="Noto Sans"/>
                <a:ea typeface="Noto Sans"/>
                <a:cs typeface="Noto Sans"/>
                <a:sym typeface="Noto Sans"/>
              </a:defRPr>
            </a:lvl8pPr>
            <a:lvl9pPr lvl="8" algn="ctr" rtl="0">
              <a:lnSpc>
                <a:spcPct val="100000"/>
              </a:lnSpc>
              <a:spcBef>
                <a:spcPts val="0"/>
              </a:spcBef>
              <a:spcAft>
                <a:spcPts val="0"/>
              </a:spcAft>
              <a:buSzPts val="1400"/>
              <a:buFont typeface="Noto Sans"/>
              <a:buNone/>
              <a:defRPr>
                <a:latin typeface="Noto Sans"/>
                <a:ea typeface="Noto Sans"/>
                <a:cs typeface="Noto Sans"/>
                <a:sym typeface="Noto Sans"/>
              </a:defRPr>
            </a:lvl9pPr>
          </a:lstStyle>
          <a:p>
            <a:endParaRPr/>
          </a:p>
        </p:txBody>
      </p:sp>
      <p:sp>
        <p:nvSpPr>
          <p:cNvPr id="143" name="Google Shape;143;p25"/>
          <p:cNvSpPr txBox="1">
            <a:spLocks noGrp="1"/>
          </p:cNvSpPr>
          <p:nvPr>
            <p:ph type="subTitle" idx="3"/>
          </p:nvPr>
        </p:nvSpPr>
        <p:spPr>
          <a:xfrm>
            <a:off x="6045875" y="2188938"/>
            <a:ext cx="2378100" cy="1643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Noto Sans"/>
              <a:buNone/>
              <a:defRPr>
                <a:latin typeface="Noto Sans"/>
                <a:ea typeface="Noto Sans"/>
                <a:cs typeface="Noto Sans"/>
                <a:sym typeface="Noto Sans"/>
              </a:defRPr>
            </a:lvl1pPr>
            <a:lvl2pPr lvl="1" algn="ctr" rtl="0">
              <a:lnSpc>
                <a:spcPct val="100000"/>
              </a:lnSpc>
              <a:spcBef>
                <a:spcPts val="0"/>
              </a:spcBef>
              <a:spcAft>
                <a:spcPts val="0"/>
              </a:spcAft>
              <a:buSzPts val="1600"/>
              <a:buFont typeface="Noto Sans"/>
              <a:buNone/>
              <a:defRPr>
                <a:latin typeface="Noto Sans"/>
                <a:ea typeface="Noto Sans"/>
                <a:cs typeface="Noto Sans"/>
                <a:sym typeface="Noto Sans"/>
              </a:defRPr>
            </a:lvl2pPr>
            <a:lvl3pPr lvl="2" algn="ctr" rtl="0">
              <a:lnSpc>
                <a:spcPct val="100000"/>
              </a:lnSpc>
              <a:spcBef>
                <a:spcPts val="0"/>
              </a:spcBef>
              <a:spcAft>
                <a:spcPts val="0"/>
              </a:spcAft>
              <a:buSzPts val="1400"/>
              <a:buFont typeface="Noto Sans"/>
              <a:buNone/>
              <a:defRPr>
                <a:latin typeface="Noto Sans"/>
                <a:ea typeface="Noto Sans"/>
                <a:cs typeface="Noto Sans"/>
                <a:sym typeface="Noto Sans"/>
              </a:defRPr>
            </a:lvl3pPr>
            <a:lvl4pPr lvl="3" algn="ctr" rtl="0">
              <a:lnSpc>
                <a:spcPct val="100000"/>
              </a:lnSpc>
              <a:spcBef>
                <a:spcPts val="0"/>
              </a:spcBef>
              <a:spcAft>
                <a:spcPts val="0"/>
              </a:spcAft>
              <a:buSzPts val="1400"/>
              <a:buFont typeface="Noto Sans"/>
              <a:buNone/>
              <a:defRPr>
                <a:latin typeface="Noto Sans"/>
                <a:ea typeface="Noto Sans"/>
                <a:cs typeface="Noto Sans"/>
                <a:sym typeface="Noto Sans"/>
              </a:defRPr>
            </a:lvl4pPr>
            <a:lvl5pPr lvl="4" algn="ctr" rtl="0">
              <a:lnSpc>
                <a:spcPct val="100000"/>
              </a:lnSpc>
              <a:spcBef>
                <a:spcPts val="0"/>
              </a:spcBef>
              <a:spcAft>
                <a:spcPts val="0"/>
              </a:spcAft>
              <a:buSzPts val="1400"/>
              <a:buFont typeface="Noto Sans"/>
              <a:buNone/>
              <a:defRPr>
                <a:latin typeface="Noto Sans"/>
                <a:ea typeface="Noto Sans"/>
                <a:cs typeface="Noto Sans"/>
                <a:sym typeface="Noto Sans"/>
              </a:defRPr>
            </a:lvl5pPr>
            <a:lvl6pPr lvl="5" algn="ctr" rtl="0">
              <a:lnSpc>
                <a:spcPct val="100000"/>
              </a:lnSpc>
              <a:spcBef>
                <a:spcPts val="0"/>
              </a:spcBef>
              <a:spcAft>
                <a:spcPts val="0"/>
              </a:spcAft>
              <a:buSzPts val="1400"/>
              <a:buFont typeface="Noto Sans"/>
              <a:buNone/>
              <a:defRPr>
                <a:latin typeface="Noto Sans"/>
                <a:ea typeface="Noto Sans"/>
                <a:cs typeface="Noto Sans"/>
                <a:sym typeface="Noto Sans"/>
              </a:defRPr>
            </a:lvl6pPr>
            <a:lvl7pPr lvl="6" algn="ctr" rtl="0">
              <a:lnSpc>
                <a:spcPct val="100000"/>
              </a:lnSpc>
              <a:spcBef>
                <a:spcPts val="0"/>
              </a:spcBef>
              <a:spcAft>
                <a:spcPts val="0"/>
              </a:spcAft>
              <a:buSzPts val="1400"/>
              <a:buFont typeface="Noto Sans"/>
              <a:buNone/>
              <a:defRPr>
                <a:latin typeface="Noto Sans"/>
                <a:ea typeface="Noto Sans"/>
                <a:cs typeface="Noto Sans"/>
                <a:sym typeface="Noto Sans"/>
              </a:defRPr>
            </a:lvl7pPr>
            <a:lvl8pPr lvl="7" algn="ctr" rtl="0">
              <a:lnSpc>
                <a:spcPct val="100000"/>
              </a:lnSpc>
              <a:spcBef>
                <a:spcPts val="0"/>
              </a:spcBef>
              <a:spcAft>
                <a:spcPts val="0"/>
              </a:spcAft>
              <a:buSzPts val="1400"/>
              <a:buFont typeface="Noto Sans"/>
              <a:buNone/>
              <a:defRPr>
                <a:latin typeface="Noto Sans"/>
                <a:ea typeface="Noto Sans"/>
                <a:cs typeface="Noto Sans"/>
                <a:sym typeface="Noto Sans"/>
              </a:defRPr>
            </a:lvl8pPr>
            <a:lvl9pPr lvl="8" algn="ctr" rtl="0">
              <a:lnSpc>
                <a:spcPct val="100000"/>
              </a:lnSpc>
              <a:spcBef>
                <a:spcPts val="0"/>
              </a:spcBef>
              <a:spcAft>
                <a:spcPts val="0"/>
              </a:spcAft>
              <a:buSzPts val="1400"/>
              <a:buFont typeface="Noto Sans"/>
              <a:buNone/>
              <a:defRPr>
                <a:latin typeface="Noto Sans"/>
                <a:ea typeface="Noto Sans"/>
                <a:cs typeface="Noto Sans"/>
                <a:sym typeface="Noto Sans"/>
              </a:defRPr>
            </a:lvl9pPr>
          </a:lstStyle>
          <a:p>
            <a:endParaRPr/>
          </a:p>
        </p:txBody>
      </p:sp>
      <p:sp>
        <p:nvSpPr>
          <p:cNvPr id="144" name="Google Shape;144;p25"/>
          <p:cNvSpPr txBox="1">
            <a:spLocks noGrp="1"/>
          </p:cNvSpPr>
          <p:nvPr>
            <p:ph type="subTitle" idx="4"/>
          </p:nvPr>
        </p:nvSpPr>
        <p:spPr>
          <a:xfrm>
            <a:off x="783125" y="1616778"/>
            <a:ext cx="2378100" cy="66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Noto Sans"/>
              <a:buNone/>
              <a:defRPr sz="2200" b="1">
                <a:solidFill>
                  <a:schemeClr val="dk1"/>
                </a:solidFill>
                <a:latin typeface="Noto Sans"/>
                <a:ea typeface="Noto Sans"/>
                <a:cs typeface="Noto Sans"/>
                <a:sym typeface="Noto Sans"/>
              </a:defRPr>
            </a:lvl1pPr>
            <a:lvl2pPr lvl="1" algn="ctr" rtl="0">
              <a:lnSpc>
                <a:spcPct val="100000"/>
              </a:lnSpc>
              <a:spcBef>
                <a:spcPts val="0"/>
              </a:spcBef>
              <a:spcAft>
                <a:spcPts val="0"/>
              </a:spcAft>
              <a:buSzPts val="2400"/>
              <a:buFont typeface="Noto Sans"/>
              <a:buNone/>
              <a:defRPr sz="2400">
                <a:latin typeface="Noto Sans"/>
                <a:ea typeface="Noto Sans"/>
                <a:cs typeface="Noto Sans"/>
                <a:sym typeface="Noto Sans"/>
              </a:defRPr>
            </a:lvl2pPr>
            <a:lvl3pPr lvl="2" algn="ctr" rtl="0">
              <a:lnSpc>
                <a:spcPct val="100000"/>
              </a:lnSpc>
              <a:spcBef>
                <a:spcPts val="0"/>
              </a:spcBef>
              <a:spcAft>
                <a:spcPts val="0"/>
              </a:spcAft>
              <a:buSzPts val="2400"/>
              <a:buFont typeface="Noto Sans"/>
              <a:buNone/>
              <a:defRPr sz="2400">
                <a:latin typeface="Noto Sans"/>
                <a:ea typeface="Noto Sans"/>
                <a:cs typeface="Noto Sans"/>
                <a:sym typeface="Noto Sans"/>
              </a:defRPr>
            </a:lvl3pPr>
            <a:lvl4pPr lvl="3" algn="ctr" rtl="0">
              <a:lnSpc>
                <a:spcPct val="100000"/>
              </a:lnSpc>
              <a:spcBef>
                <a:spcPts val="0"/>
              </a:spcBef>
              <a:spcAft>
                <a:spcPts val="0"/>
              </a:spcAft>
              <a:buSzPts val="2400"/>
              <a:buFont typeface="Noto Sans"/>
              <a:buNone/>
              <a:defRPr sz="2400">
                <a:latin typeface="Noto Sans"/>
                <a:ea typeface="Noto Sans"/>
                <a:cs typeface="Noto Sans"/>
                <a:sym typeface="Noto Sans"/>
              </a:defRPr>
            </a:lvl4pPr>
            <a:lvl5pPr lvl="4" algn="ctr" rtl="0">
              <a:lnSpc>
                <a:spcPct val="100000"/>
              </a:lnSpc>
              <a:spcBef>
                <a:spcPts val="0"/>
              </a:spcBef>
              <a:spcAft>
                <a:spcPts val="0"/>
              </a:spcAft>
              <a:buSzPts val="2400"/>
              <a:buFont typeface="Noto Sans"/>
              <a:buNone/>
              <a:defRPr sz="2400">
                <a:latin typeface="Noto Sans"/>
                <a:ea typeface="Noto Sans"/>
                <a:cs typeface="Noto Sans"/>
                <a:sym typeface="Noto Sans"/>
              </a:defRPr>
            </a:lvl5pPr>
            <a:lvl6pPr lvl="5" algn="ctr" rtl="0">
              <a:lnSpc>
                <a:spcPct val="100000"/>
              </a:lnSpc>
              <a:spcBef>
                <a:spcPts val="0"/>
              </a:spcBef>
              <a:spcAft>
                <a:spcPts val="0"/>
              </a:spcAft>
              <a:buSzPts val="2400"/>
              <a:buFont typeface="Noto Sans"/>
              <a:buNone/>
              <a:defRPr sz="2400">
                <a:latin typeface="Noto Sans"/>
                <a:ea typeface="Noto Sans"/>
                <a:cs typeface="Noto Sans"/>
                <a:sym typeface="Noto Sans"/>
              </a:defRPr>
            </a:lvl6pPr>
            <a:lvl7pPr lvl="6" algn="ctr" rtl="0">
              <a:lnSpc>
                <a:spcPct val="100000"/>
              </a:lnSpc>
              <a:spcBef>
                <a:spcPts val="0"/>
              </a:spcBef>
              <a:spcAft>
                <a:spcPts val="0"/>
              </a:spcAft>
              <a:buSzPts val="2400"/>
              <a:buFont typeface="Noto Sans"/>
              <a:buNone/>
              <a:defRPr sz="2400">
                <a:latin typeface="Noto Sans"/>
                <a:ea typeface="Noto Sans"/>
                <a:cs typeface="Noto Sans"/>
                <a:sym typeface="Noto Sans"/>
              </a:defRPr>
            </a:lvl7pPr>
            <a:lvl8pPr lvl="7" algn="ctr" rtl="0">
              <a:lnSpc>
                <a:spcPct val="100000"/>
              </a:lnSpc>
              <a:spcBef>
                <a:spcPts val="0"/>
              </a:spcBef>
              <a:spcAft>
                <a:spcPts val="0"/>
              </a:spcAft>
              <a:buSzPts val="2400"/>
              <a:buFont typeface="Noto Sans"/>
              <a:buNone/>
              <a:defRPr sz="2400">
                <a:latin typeface="Noto Sans"/>
                <a:ea typeface="Noto Sans"/>
                <a:cs typeface="Noto Sans"/>
                <a:sym typeface="Noto Sans"/>
              </a:defRPr>
            </a:lvl8pPr>
            <a:lvl9pPr lvl="8" algn="ctr" rtl="0">
              <a:lnSpc>
                <a:spcPct val="100000"/>
              </a:lnSpc>
              <a:spcBef>
                <a:spcPts val="0"/>
              </a:spcBef>
              <a:spcAft>
                <a:spcPts val="0"/>
              </a:spcAft>
              <a:buSzPts val="2400"/>
              <a:buFont typeface="Noto Sans"/>
              <a:buNone/>
              <a:defRPr sz="2400">
                <a:latin typeface="Noto Sans"/>
                <a:ea typeface="Noto Sans"/>
                <a:cs typeface="Noto Sans"/>
                <a:sym typeface="Noto Sans"/>
              </a:defRPr>
            </a:lvl9pPr>
          </a:lstStyle>
          <a:p>
            <a:endParaRPr/>
          </a:p>
        </p:txBody>
      </p:sp>
      <p:sp>
        <p:nvSpPr>
          <p:cNvPr id="145" name="Google Shape;145;p25"/>
          <p:cNvSpPr txBox="1">
            <a:spLocks noGrp="1"/>
          </p:cNvSpPr>
          <p:nvPr>
            <p:ph type="subTitle" idx="5"/>
          </p:nvPr>
        </p:nvSpPr>
        <p:spPr>
          <a:xfrm>
            <a:off x="3414428" y="1616778"/>
            <a:ext cx="2378100" cy="66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Noto Sans"/>
              <a:buNone/>
              <a:defRPr sz="2200" b="1">
                <a:solidFill>
                  <a:schemeClr val="dk1"/>
                </a:solidFill>
                <a:latin typeface="Noto Sans"/>
                <a:ea typeface="Noto Sans"/>
                <a:cs typeface="Noto Sans"/>
                <a:sym typeface="Noto Sans"/>
              </a:defRPr>
            </a:lvl1pPr>
            <a:lvl2pPr lvl="1" algn="ctr" rtl="0">
              <a:lnSpc>
                <a:spcPct val="100000"/>
              </a:lnSpc>
              <a:spcBef>
                <a:spcPts val="0"/>
              </a:spcBef>
              <a:spcAft>
                <a:spcPts val="0"/>
              </a:spcAft>
              <a:buSzPts val="2400"/>
              <a:buFont typeface="Noto Sans"/>
              <a:buNone/>
              <a:defRPr sz="2400">
                <a:latin typeface="Noto Sans"/>
                <a:ea typeface="Noto Sans"/>
                <a:cs typeface="Noto Sans"/>
                <a:sym typeface="Noto Sans"/>
              </a:defRPr>
            </a:lvl2pPr>
            <a:lvl3pPr lvl="2" algn="ctr" rtl="0">
              <a:lnSpc>
                <a:spcPct val="100000"/>
              </a:lnSpc>
              <a:spcBef>
                <a:spcPts val="0"/>
              </a:spcBef>
              <a:spcAft>
                <a:spcPts val="0"/>
              </a:spcAft>
              <a:buSzPts val="2400"/>
              <a:buFont typeface="Noto Sans"/>
              <a:buNone/>
              <a:defRPr sz="2400">
                <a:latin typeface="Noto Sans"/>
                <a:ea typeface="Noto Sans"/>
                <a:cs typeface="Noto Sans"/>
                <a:sym typeface="Noto Sans"/>
              </a:defRPr>
            </a:lvl3pPr>
            <a:lvl4pPr lvl="3" algn="ctr" rtl="0">
              <a:lnSpc>
                <a:spcPct val="100000"/>
              </a:lnSpc>
              <a:spcBef>
                <a:spcPts val="0"/>
              </a:spcBef>
              <a:spcAft>
                <a:spcPts val="0"/>
              </a:spcAft>
              <a:buSzPts val="2400"/>
              <a:buFont typeface="Noto Sans"/>
              <a:buNone/>
              <a:defRPr sz="2400">
                <a:latin typeface="Noto Sans"/>
                <a:ea typeface="Noto Sans"/>
                <a:cs typeface="Noto Sans"/>
                <a:sym typeface="Noto Sans"/>
              </a:defRPr>
            </a:lvl4pPr>
            <a:lvl5pPr lvl="4" algn="ctr" rtl="0">
              <a:lnSpc>
                <a:spcPct val="100000"/>
              </a:lnSpc>
              <a:spcBef>
                <a:spcPts val="0"/>
              </a:spcBef>
              <a:spcAft>
                <a:spcPts val="0"/>
              </a:spcAft>
              <a:buSzPts val="2400"/>
              <a:buFont typeface="Noto Sans"/>
              <a:buNone/>
              <a:defRPr sz="2400">
                <a:latin typeface="Noto Sans"/>
                <a:ea typeface="Noto Sans"/>
                <a:cs typeface="Noto Sans"/>
                <a:sym typeface="Noto Sans"/>
              </a:defRPr>
            </a:lvl5pPr>
            <a:lvl6pPr lvl="5" algn="ctr" rtl="0">
              <a:lnSpc>
                <a:spcPct val="100000"/>
              </a:lnSpc>
              <a:spcBef>
                <a:spcPts val="0"/>
              </a:spcBef>
              <a:spcAft>
                <a:spcPts val="0"/>
              </a:spcAft>
              <a:buSzPts val="2400"/>
              <a:buFont typeface="Noto Sans"/>
              <a:buNone/>
              <a:defRPr sz="2400">
                <a:latin typeface="Noto Sans"/>
                <a:ea typeface="Noto Sans"/>
                <a:cs typeface="Noto Sans"/>
                <a:sym typeface="Noto Sans"/>
              </a:defRPr>
            </a:lvl6pPr>
            <a:lvl7pPr lvl="6" algn="ctr" rtl="0">
              <a:lnSpc>
                <a:spcPct val="100000"/>
              </a:lnSpc>
              <a:spcBef>
                <a:spcPts val="0"/>
              </a:spcBef>
              <a:spcAft>
                <a:spcPts val="0"/>
              </a:spcAft>
              <a:buSzPts val="2400"/>
              <a:buFont typeface="Noto Sans"/>
              <a:buNone/>
              <a:defRPr sz="2400">
                <a:latin typeface="Noto Sans"/>
                <a:ea typeface="Noto Sans"/>
                <a:cs typeface="Noto Sans"/>
                <a:sym typeface="Noto Sans"/>
              </a:defRPr>
            </a:lvl7pPr>
            <a:lvl8pPr lvl="7" algn="ctr" rtl="0">
              <a:lnSpc>
                <a:spcPct val="100000"/>
              </a:lnSpc>
              <a:spcBef>
                <a:spcPts val="0"/>
              </a:spcBef>
              <a:spcAft>
                <a:spcPts val="0"/>
              </a:spcAft>
              <a:buSzPts val="2400"/>
              <a:buFont typeface="Noto Sans"/>
              <a:buNone/>
              <a:defRPr sz="2400">
                <a:latin typeface="Noto Sans"/>
                <a:ea typeface="Noto Sans"/>
                <a:cs typeface="Noto Sans"/>
                <a:sym typeface="Noto Sans"/>
              </a:defRPr>
            </a:lvl8pPr>
            <a:lvl9pPr lvl="8" algn="ctr" rtl="0">
              <a:lnSpc>
                <a:spcPct val="100000"/>
              </a:lnSpc>
              <a:spcBef>
                <a:spcPts val="0"/>
              </a:spcBef>
              <a:spcAft>
                <a:spcPts val="0"/>
              </a:spcAft>
              <a:buSzPts val="2400"/>
              <a:buFont typeface="Noto Sans"/>
              <a:buNone/>
              <a:defRPr sz="2400">
                <a:latin typeface="Noto Sans"/>
                <a:ea typeface="Noto Sans"/>
                <a:cs typeface="Noto Sans"/>
                <a:sym typeface="Noto Sans"/>
              </a:defRPr>
            </a:lvl9pPr>
          </a:lstStyle>
          <a:p>
            <a:endParaRPr/>
          </a:p>
        </p:txBody>
      </p:sp>
      <p:sp>
        <p:nvSpPr>
          <p:cNvPr id="146" name="Google Shape;146;p25"/>
          <p:cNvSpPr txBox="1">
            <a:spLocks noGrp="1"/>
          </p:cNvSpPr>
          <p:nvPr>
            <p:ph type="subTitle" idx="6"/>
          </p:nvPr>
        </p:nvSpPr>
        <p:spPr>
          <a:xfrm>
            <a:off x="6045875" y="1616778"/>
            <a:ext cx="2378100" cy="660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Noto Sans"/>
              <a:buNone/>
              <a:defRPr sz="2200" b="1">
                <a:solidFill>
                  <a:schemeClr val="dk1"/>
                </a:solidFill>
                <a:latin typeface="Noto Sans"/>
                <a:ea typeface="Noto Sans"/>
                <a:cs typeface="Noto Sans"/>
                <a:sym typeface="Noto Sans"/>
              </a:defRPr>
            </a:lvl1pPr>
            <a:lvl2pPr lvl="1" algn="ctr" rtl="0">
              <a:lnSpc>
                <a:spcPct val="100000"/>
              </a:lnSpc>
              <a:spcBef>
                <a:spcPts val="0"/>
              </a:spcBef>
              <a:spcAft>
                <a:spcPts val="0"/>
              </a:spcAft>
              <a:buSzPts val="2400"/>
              <a:buFont typeface="Noto Sans"/>
              <a:buNone/>
              <a:defRPr sz="2400">
                <a:latin typeface="Noto Sans"/>
                <a:ea typeface="Noto Sans"/>
                <a:cs typeface="Noto Sans"/>
                <a:sym typeface="Noto Sans"/>
              </a:defRPr>
            </a:lvl2pPr>
            <a:lvl3pPr lvl="2" algn="ctr" rtl="0">
              <a:lnSpc>
                <a:spcPct val="100000"/>
              </a:lnSpc>
              <a:spcBef>
                <a:spcPts val="0"/>
              </a:spcBef>
              <a:spcAft>
                <a:spcPts val="0"/>
              </a:spcAft>
              <a:buSzPts val="2400"/>
              <a:buFont typeface="Noto Sans"/>
              <a:buNone/>
              <a:defRPr sz="2400">
                <a:latin typeface="Noto Sans"/>
                <a:ea typeface="Noto Sans"/>
                <a:cs typeface="Noto Sans"/>
                <a:sym typeface="Noto Sans"/>
              </a:defRPr>
            </a:lvl3pPr>
            <a:lvl4pPr lvl="3" algn="ctr" rtl="0">
              <a:lnSpc>
                <a:spcPct val="100000"/>
              </a:lnSpc>
              <a:spcBef>
                <a:spcPts val="0"/>
              </a:spcBef>
              <a:spcAft>
                <a:spcPts val="0"/>
              </a:spcAft>
              <a:buSzPts val="2400"/>
              <a:buFont typeface="Noto Sans"/>
              <a:buNone/>
              <a:defRPr sz="2400">
                <a:latin typeface="Noto Sans"/>
                <a:ea typeface="Noto Sans"/>
                <a:cs typeface="Noto Sans"/>
                <a:sym typeface="Noto Sans"/>
              </a:defRPr>
            </a:lvl4pPr>
            <a:lvl5pPr lvl="4" algn="ctr" rtl="0">
              <a:lnSpc>
                <a:spcPct val="100000"/>
              </a:lnSpc>
              <a:spcBef>
                <a:spcPts val="0"/>
              </a:spcBef>
              <a:spcAft>
                <a:spcPts val="0"/>
              </a:spcAft>
              <a:buSzPts val="2400"/>
              <a:buFont typeface="Noto Sans"/>
              <a:buNone/>
              <a:defRPr sz="2400">
                <a:latin typeface="Noto Sans"/>
                <a:ea typeface="Noto Sans"/>
                <a:cs typeface="Noto Sans"/>
                <a:sym typeface="Noto Sans"/>
              </a:defRPr>
            </a:lvl5pPr>
            <a:lvl6pPr lvl="5" algn="ctr" rtl="0">
              <a:lnSpc>
                <a:spcPct val="100000"/>
              </a:lnSpc>
              <a:spcBef>
                <a:spcPts val="0"/>
              </a:spcBef>
              <a:spcAft>
                <a:spcPts val="0"/>
              </a:spcAft>
              <a:buSzPts val="2400"/>
              <a:buFont typeface="Noto Sans"/>
              <a:buNone/>
              <a:defRPr sz="2400">
                <a:latin typeface="Noto Sans"/>
                <a:ea typeface="Noto Sans"/>
                <a:cs typeface="Noto Sans"/>
                <a:sym typeface="Noto Sans"/>
              </a:defRPr>
            </a:lvl6pPr>
            <a:lvl7pPr lvl="6" algn="ctr" rtl="0">
              <a:lnSpc>
                <a:spcPct val="100000"/>
              </a:lnSpc>
              <a:spcBef>
                <a:spcPts val="0"/>
              </a:spcBef>
              <a:spcAft>
                <a:spcPts val="0"/>
              </a:spcAft>
              <a:buSzPts val="2400"/>
              <a:buFont typeface="Noto Sans"/>
              <a:buNone/>
              <a:defRPr sz="2400">
                <a:latin typeface="Noto Sans"/>
                <a:ea typeface="Noto Sans"/>
                <a:cs typeface="Noto Sans"/>
                <a:sym typeface="Noto Sans"/>
              </a:defRPr>
            </a:lvl7pPr>
            <a:lvl8pPr lvl="7" algn="ctr" rtl="0">
              <a:lnSpc>
                <a:spcPct val="100000"/>
              </a:lnSpc>
              <a:spcBef>
                <a:spcPts val="0"/>
              </a:spcBef>
              <a:spcAft>
                <a:spcPts val="0"/>
              </a:spcAft>
              <a:buSzPts val="2400"/>
              <a:buFont typeface="Noto Sans"/>
              <a:buNone/>
              <a:defRPr sz="2400">
                <a:latin typeface="Noto Sans"/>
                <a:ea typeface="Noto Sans"/>
                <a:cs typeface="Noto Sans"/>
                <a:sym typeface="Noto Sans"/>
              </a:defRPr>
            </a:lvl8pPr>
            <a:lvl9pPr lvl="8" algn="ctr" rtl="0">
              <a:lnSpc>
                <a:spcPct val="100000"/>
              </a:lnSpc>
              <a:spcBef>
                <a:spcPts val="0"/>
              </a:spcBef>
              <a:spcAft>
                <a:spcPts val="0"/>
              </a:spcAft>
              <a:buSzPts val="2400"/>
              <a:buFont typeface="Noto Sans"/>
              <a:buNone/>
              <a:defRPr sz="2400">
                <a:latin typeface="Noto Sans"/>
                <a:ea typeface="Noto Sans"/>
                <a:cs typeface="Noto Sans"/>
                <a:sym typeface="Noto Sans"/>
              </a:defRPr>
            </a:lvl9pPr>
          </a:lstStyle>
          <a:p>
            <a:endParaRPr/>
          </a:p>
        </p:txBody>
      </p:sp>
      <p:sp>
        <p:nvSpPr>
          <p:cNvPr id="147" name="Google Shape;147;p25"/>
          <p:cNvSpPr/>
          <p:nvPr/>
        </p:nvSpPr>
        <p:spPr>
          <a:xfrm>
            <a:off x="75" y="4760425"/>
            <a:ext cx="9144000" cy="383100"/>
          </a:xfrm>
          <a:prstGeom prst="rect">
            <a:avLst/>
          </a:prstGeom>
          <a:solidFill>
            <a:srgbClr val="5AE4A7">
              <a:alpha val="37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
        <p:nvSpPr>
          <p:cNvPr id="148" name="Google Shape;148;p25"/>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
        <p:nvSpPr>
          <p:cNvPr id="149" name="Google Shape;149;p25"/>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Font typeface="Noto Sans"/>
              <a:buNone/>
              <a:defRPr>
                <a:latin typeface="Noto Sans"/>
                <a:ea typeface="Noto Sans"/>
                <a:cs typeface="Noto Sans"/>
                <a:sym typeface="Noto Sans"/>
              </a:defRPr>
            </a:lvl1pPr>
            <a:lvl2pPr lvl="1" rtl="0">
              <a:spcBef>
                <a:spcPts val="0"/>
              </a:spcBef>
              <a:spcAft>
                <a:spcPts val="0"/>
              </a:spcAft>
              <a:buSzPts val="3500"/>
              <a:buFont typeface="Noto Sans"/>
              <a:buNone/>
              <a:defRPr>
                <a:latin typeface="Noto Sans"/>
                <a:ea typeface="Noto Sans"/>
                <a:cs typeface="Noto Sans"/>
                <a:sym typeface="Noto Sans"/>
              </a:defRPr>
            </a:lvl2pPr>
            <a:lvl3pPr lvl="2" rtl="0">
              <a:spcBef>
                <a:spcPts val="0"/>
              </a:spcBef>
              <a:spcAft>
                <a:spcPts val="0"/>
              </a:spcAft>
              <a:buSzPts val="3500"/>
              <a:buFont typeface="Noto Sans"/>
              <a:buNone/>
              <a:defRPr>
                <a:latin typeface="Noto Sans"/>
                <a:ea typeface="Noto Sans"/>
                <a:cs typeface="Noto Sans"/>
                <a:sym typeface="Noto Sans"/>
              </a:defRPr>
            </a:lvl3pPr>
            <a:lvl4pPr lvl="3" rtl="0">
              <a:spcBef>
                <a:spcPts val="0"/>
              </a:spcBef>
              <a:spcAft>
                <a:spcPts val="0"/>
              </a:spcAft>
              <a:buSzPts val="3500"/>
              <a:buFont typeface="Noto Sans"/>
              <a:buNone/>
              <a:defRPr>
                <a:latin typeface="Noto Sans"/>
                <a:ea typeface="Noto Sans"/>
                <a:cs typeface="Noto Sans"/>
                <a:sym typeface="Noto Sans"/>
              </a:defRPr>
            </a:lvl4pPr>
            <a:lvl5pPr lvl="4" rtl="0">
              <a:spcBef>
                <a:spcPts val="0"/>
              </a:spcBef>
              <a:spcAft>
                <a:spcPts val="0"/>
              </a:spcAft>
              <a:buSzPts val="3500"/>
              <a:buFont typeface="Noto Sans"/>
              <a:buNone/>
              <a:defRPr>
                <a:latin typeface="Noto Sans"/>
                <a:ea typeface="Noto Sans"/>
                <a:cs typeface="Noto Sans"/>
                <a:sym typeface="Noto Sans"/>
              </a:defRPr>
            </a:lvl5pPr>
            <a:lvl6pPr lvl="5" rtl="0">
              <a:spcBef>
                <a:spcPts val="0"/>
              </a:spcBef>
              <a:spcAft>
                <a:spcPts val="0"/>
              </a:spcAft>
              <a:buSzPts val="3500"/>
              <a:buFont typeface="Noto Sans"/>
              <a:buNone/>
              <a:defRPr>
                <a:latin typeface="Noto Sans"/>
                <a:ea typeface="Noto Sans"/>
                <a:cs typeface="Noto Sans"/>
                <a:sym typeface="Noto Sans"/>
              </a:defRPr>
            </a:lvl6pPr>
            <a:lvl7pPr lvl="6" rtl="0">
              <a:spcBef>
                <a:spcPts val="0"/>
              </a:spcBef>
              <a:spcAft>
                <a:spcPts val="0"/>
              </a:spcAft>
              <a:buSzPts val="3500"/>
              <a:buFont typeface="Noto Sans"/>
              <a:buNone/>
              <a:defRPr>
                <a:latin typeface="Noto Sans"/>
                <a:ea typeface="Noto Sans"/>
                <a:cs typeface="Noto Sans"/>
                <a:sym typeface="Noto Sans"/>
              </a:defRPr>
            </a:lvl7pPr>
            <a:lvl8pPr lvl="7" rtl="0">
              <a:spcBef>
                <a:spcPts val="0"/>
              </a:spcBef>
              <a:spcAft>
                <a:spcPts val="0"/>
              </a:spcAft>
              <a:buSzPts val="3500"/>
              <a:buFont typeface="Noto Sans"/>
              <a:buNone/>
              <a:defRPr>
                <a:latin typeface="Noto Sans"/>
                <a:ea typeface="Noto Sans"/>
                <a:cs typeface="Noto Sans"/>
                <a:sym typeface="Noto Sans"/>
              </a:defRPr>
            </a:lvl8pPr>
            <a:lvl9pPr lvl="8" rtl="0">
              <a:spcBef>
                <a:spcPts val="0"/>
              </a:spcBef>
              <a:spcAft>
                <a:spcPts val="0"/>
              </a:spcAft>
              <a:buSzPts val="3500"/>
              <a:buFont typeface="Noto Sans"/>
              <a:buNone/>
              <a:defRPr>
                <a:latin typeface="Noto Sans"/>
                <a:ea typeface="Noto Sans"/>
                <a:cs typeface="Noto Sans"/>
                <a:sym typeface="Noto Sans"/>
              </a:defRPr>
            </a:lvl9pPr>
          </a:lstStyle>
          <a:p>
            <a:endParaRPr/>
          </a:p>
        </p:txBody>
      </p:sp>
      <p:sp>
        <p:nvSpPr>
          <p:cNvPr id="20" name="Google Shape;20;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55600" rtl="0">
              <a:spcBef>
                <a:spcPts val="0"/>
              </a:spcBef>
              <a:spcAft>
                <a:spcPts val="0"/>
              </a:spcAft>
              <a:buSzPts val="2000"/>
              <a:buFont typeface="Noto Sans Light"/>
              <a:buChar char="●"/>
              <a:defRPr>
                <a:latin typeface="Noto Sans"/>
                <a:ea typeface="Noto Sans"/>
                <a:cs typeface="Noto Sans"/>
                <a:sym typeface="Noto Sans"/>
              </a:defRPr>
            </a:lvl1pPr>
            <a:lvl2pPr marL="914400" lvl="1" indent="-330200" rtl="0">
              <a:lnSpc>
                <a:spcPct val="100000"/>
              </a:lnSpc>
              <a:spcBef>
                <a:spcPts val="0"/>
              </a:spcBef>
              <a:spcAft>
                <a:spcPts val="0"/>
              </a:spcAft>
              <a:buSzPts val="1600"/>
              <a:buFont typeface="Noto Sans Light"/>
              <a:buChar char="○"/>
              <a:defRPr>
                <a:latin typeface="Noto Sans"/>
                <a:ea typeface="Noto Sans"/>
                <a:cs typeface="Noto Sans"/>
                <a:sym typeface="Noto Sans"/>
              </a:defRPr>
            </a:lvl2pPr>
            <a:lvl3pPr marL="1371600" lvl="2" indent="-317500" rtl="0">
              <a:lnSpc>
                <a:spcPct val="100000"/>
              </a:lnSpc>
              <a:spcBef>
                <a:spcPts val="0"/>
              </a:spcBef>
              <a:spcAft>
                <a:spcPts val="0"/>
              </a:spcAft>
              <a:buSzPts val="1400"/>
              <a:buFont typeface="Noto Sans Light"/>
              <a:buChar char="■"/>
              <a:defRPr>
                <a:latin typeface="Noto Sans"/>
                <a:ea typeface="Noto Sans"/>
                <a:cs typeface="Noto Sans"/>
                <a:sym typeface="Noto Sans"/>
              </a:defRPr>
            </a:lvl3pPr>
            <a:lvl4pPr marL="1828800" lvl="3" indent="-317500" rtl="0">
              <a:lnSpc>
                <a:spcPct val="100000"/>
              </a:lnSpc>
              <a:spcBef>
                <a:spcPts val="0"/>
              </a:spcBef>
              <a:spcAft>
                <a:spcPts val="0"/>
              </a:spcAft>
              <a:buSzPts val="1400"/>
              <a:buFont typeface="Noto Sans Light"/>
              <a:buChar char="●"/>
              <a:defRPr>
                <a:latin typeface="Noto Sans"/>
                <a:ea typeface="Noto Sans"/>
                <a:cs typeface="Noto Sans"/>
                <a:sym typeface="Noto Sans"/>
              </a:defRPr>
            </a:lvl4pPr>
            <a:lvl5pPr marL="2286000" lvl="4" indent="-317500" rtl="0">
              <a:lnSpc>
                <a:spcPct val="100000"/>
              </a:lnSpc>
              <a:spcBef>
                <a:spcPts val="0"/>
              </a:spcBef>
              <a:spcAft>
                <a:spcPts val="0"/>
              </a:spcAft>
              <a:buSzPts val="1400"/>
              <a:buFont typeface="Noto Sans Light"/>
              <a:buChar char="○"/>
              <a:defRPr>
                <a:latin typeface="Noto Sans"/>
                <a:ea typeface="Noto Sans"/>
                <a:cs typeface="Noto Sans"/>
                <a:sym typeface="Noto Sans"/>
              </a:defRPr>
            </a:lvl5pPr>
            <a:lvl6pPr marL="2743200" lvl="5" indent="-317500" rtl="0">
              <a:lnSpc>
                <a:spcPct val="100000"/>
              </a:lnSpc>
              <a:spcBef>
                <a:spcPts val="0"/>
              </a:spcBef>
              <a:spcAft>
                <a:spcPts val="0"/>
              </a:spcAft>
              <a:buSzPts val="1400"/>
              <a:buFont typeface="Noto Sans Light"/>
              <a:buChar char="■"/>
              <a:defRPr>
                <a:latin typeface="Noto Sans"/>
                <a:ea typeface="Noto Sans"/>
                <a:cs typeface="Noto Sans"/>
                <a:sym typeface="Noto Sans"/>
              </a:defRPr>
            </a:lvl6pPr>
            <a:lvl7pPr marL="3200400" lvl="6" indent="-317500" rtl="0">
              <a:lnSpc>
                <a:spcPct val="100000"/>
              </a:lnSpc>
              <a:spcBef>
                <a:spcPts val="0"/>
              </a:spcBef>
              <a:spcAft>
                <a:spcPts val="0"/>
              </a:spcAft>
              <a:buSzPts val="1400"/>
              <a:buFont typeface="Noto Sans Light"/>
              <a:buChar char="●"/>
              <a:defRPr>
                <a:latin typeface="Noto Sans"/>
                <a:ea typeface="Noto Sans"/>
                <a:cs typeface="Noto Sans"/>
                <a:sym typeface="Noto Sans"/>
              </a:defRPr>
            </a:lvl7pPr>
            <a:lvl8pPr marL="3657600" lvl="7" indent="-317500" rtl="0">
              <a:lnSpc>
                <a:spcPct val="100000"/>
              </a:lnSpc>
              <a:spcBef>
                <a:spcPts val="0"/>
              </a:spcBef>
              <a:spcAft>
                <a:spcPts val="0"/>
              </a:spcAft>
              <a:buSzPts val="1400"/>
              <a:buFont typeface="Noto Sans Light"/>
              <a:buChar char="○"/>
              <a:defRPr>
                <a:latin typeface="Noto Sans"/>
                <a:ea typeface="Noto Sans"/>
                <a:cs typeface="Noto Sans"/>
                <a:sym typeface="Noto Sans"/>
              </a:defRPr>
            </a:lvl8pPr>
            <a:lvl9pPr marL="4114800" lvl="8" indent="-317500" rtl="0">
              <a:lnSpc>
                <a:spcPct val="100000"/>
              </a:lnSpc>
              <a:spcBef>
                <a:spcPts val="0"/>
              </a:spcBef>
              <a:spcAft>
                <a:spcPts val="0"/>
              </a:spcAft>
              <a:buSzPts val="1400"/>
              <a:buFont typeface="Noto Sans Light"/>
              <a:buChar char="■"/>
              <a:defRPr>
                <a:latin typeface="Noto Sans"/>
                <a:ea typeface="Noto Sans"/>
                <a:cs typeface="Noto Sans"/>
                <a:sym typeface="Noto Sans"/>
              </a:defRPr>
            </a:lvl9pPr>
          </a:lstStyle>
          <a:p>
            <a:endParaRPr/>
          </a:p>
        </p:txBody>
      </p:sp>
      <p:sp>
        <p:nvSpPr>
          <p:cNvPr id="21" name="Google Shape;21;p4"/>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
        <p:nvSpPr>
          <p:cNvPr id="22" name="Google Shape;22;p4"/>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26"/>
          <p:cNvSpPr txBox="1">
            <a:spLocks noGrp="1"/>
          </p:cNvSpPr>
          <p:nvPr>
            <p:ph type="subTitle" idx="1"/>
          </p:nvPr>
        </p:nvSpPr>
        <p:spPr>
          <a:xfrm>
            <a:off x="1164347" y="1672700"/>
            <a:ext cx="3255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26"/>
          <p:cNvSpPr txBox="1">
            <a:spLocks noGrp="1"/>
          </p:cNvSpPr>
          <p:nvPr>
            <p:ph type="subTitle" idx="2"/>
          </p:nvPr>
        </p:nvSpPr>
        <p:spPr>
          <a:xfrm>
            <a:off x="4794322" y="1672700"/>
            <a:ext cx="3255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6"/>
          <p:cNvSpPr txBox="1">
            <a:spLocks noGrp="1"/>
          </p:cNvSpPr>
          <p:nvPr>
            <p:ph type="subTitle" idx="3"/>
          </p:nvPr>
        </p:nvSpPr>
        <p:spPr>
          <a:xfrm>
            <a:off x="1164347" y="3333275"/>
            <a:ext cx="3255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26"/>
          <p:cNvSpPr txBox="1">
            <a:spLocks noGrp="1"/>
          </p:cNvSpPr>
          <p:nvPr>
            <p:ph type="subTitle" idx="4"/>
          </p:nvPr>
        </p:nvSpPr>
        <p:spPr>
          <a:xfrm>
            <a:off x="4794322" y="3333275"/>
            <a:ext cx="32553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6"/>
          <p:cNvSpPr txBox="1">
            <a:spLocks noGrp="1"/>
          </p:cNvSpPr>
          <p:nvPr>
            <p:ph type="subTitle" idx="5"/>
          </p:nvPr>
        </p:nvSpPr>
        <p:spPr>
          <a:xfrm>
            <a:off x="1164350" y="1293597"/>
            <a:ext cx="3255300" cy="46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7" name="Google Shape;157;p26"/>
          <p:cNvSpPr txBox="1">
            <a:spLocks noGrp="1"/>
          </p:cNvSpPr>
          <p:nvPr>
            <p:ph type="subTitle" idx="6"/>
          </p:nvPr>
        </p:nvSpPr>
        <p:spPr>
          <a:xfrm>
            <a:off x="1164350" y="2954172"/>
            <a:ext cx="3255300" cy="46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8" name="Google Shape;158;p26"/>
          <p:cNvSpPr txBox="1">
            <a:spLocks noGrp="1"/>
          </p:cNvSpPr>
          <p:nvPr>
            <p:ph type="subTitle" idx="7"/>
          </p:nvPr>
        </p:nvSpPr>
        <p:spPr>
          <a:xfrm>
            <a:off x="4794325" y="1293597"/>
            <a:ext cx="3255300" cy="46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59" name="Google Shape;159;p26"/>
          <p:cNvSpPr txBox="1">
            <a:spLocks noGrp="1"/>
          </p:cNvSpPr>
          <p:nvPr>
            <p:ph type="subTitle" idx="8"/>
          </p:nvPr>
        </p:nvSpPr>
        <p:spPr>
          <a:xfrm>
            <a:off x="4794325" y="2954172"/>
            <a:ext cx="3255300" cy="462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60" name="Google Shape;160;p26"/>
          <p:cNvSpPr/>
          <p:nvPr/>
        </p:nvSpPr>
        <p:spPr>
          <a:xfrm>
            <a:off x="75" y="4760425"/>
            <a:ext cx="9144000" cy="383100"/>
          </a:xfrm>
          <a:prstGeom prst="rect">
            <a:avLst/>
          </a:prstGeom>
          <a:solidFill>
            <a:srgbClr val="5AE4A7">
              <a:alpha val="37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5" name="Google Shape;165;p27"/>
          <p:cNvSpPr txBox="1">
            <a:spLocks noGrp="1"/>
          </p:cNvSpPr>
          <p:nvPr>
            <p:ph type="subTitle" idx="1"/>
          </p:nvPr>
        </p:nvSpPr>
        <p:spPr>
          <a:xfrm>
            <a:off x="782000" y="1630420"/>
            <a:ext cx="2374500" cy="9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6" name="Google Shape;166;p27"/>
          <p:cNvSpPr txBox="1">
            <a:spLocks noGrp="1"/>
          </p:cNvSpPr>
          <p:nvPr>
            <p:ph type="subTitle" idx="2"/>
          </p:nvPr>
        </p:nvSpPr>
        <p:spPr>
          <a:xfrm>
            <a:off x="3413715" y="1630420"/>
            <a:ext cx="2374500" cy="9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7"/>
          <p:cNvSpPr txBox="1">
            <a:spLocks noGrp="1"/>
          </p:cNvSpPr>
          <p:nvPr>
            <p:ph type="subTitle" idx="3"/>
          </p:nvPr>
        </p:nvSpPr>
        <p:spPr>
          <a:xfrm>
            <a:off x="782000" y="3357142"/>
            <a:ext cx="2374500" cy="9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7"/>
          <p:cNvSpPr txBox="1">
            <a:spLocks noGrp="1"/>
          </p:cNvSpPr>
          <p:nvPr>
            <p:ph type="subTitle" idx="4"/>
          </p:nvPr>
        </p:nvSpPr>
        <p:spPr>
          <a:xfrm>
            <a:off x="3412625" y="3357142"/>
            <a:ext cx="2374500" cy="9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9" name="Google Shape;169;p27"/>
          <p:cNvSpPr txBox="1">
            <a:spLocks noGrp="1"/>
          </p:cNvSpPr>
          <p:nvPr>
            <p:ph type="subTitle" idx="5"/>
          </p:nvPr>
        </p:nvSpPr>
        <p:spPr>
          <a:xfrm>
            <a:off x="6049850" y="1630421"/>
            <a:ext cx="2373900" cy="9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 name="Google Shape;170;p27"/>
          <p:cNvSpPr txBox="1">
            <a:spLocks noGrp="1"/>
          </p:cNvSpPr>
          <p:nvPr>
            <p:ph type="subTitle" idx="6"/>
          </p:nvPr>
        </p:nvSpPr>
        <p:spPr>
          <a:xfrm>
            <a:off x="6049850" y="3357143"/>
            <a:ext cx="2373900" cy="97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27"/>
          <p:cNvSpPr txBox="1">
            <a:spLocks noGrp="1"/>
          </p:cNvSpPr>
          <p:nvPr>
            <p:ph type="subTitle" idx="7"/>
          </p:nvPr>
        </p:nvSpPr>
        <p:spPr>
          <a:xfrm>
            <a:off x="782000" y="1336275"/>
            <a:ext cx="2377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2" name="Google Shape;172;p27"/>
          <p:cNvSpPr txBox="1">
            <a:spLocks noGrp="1"/>
          </p:cNvSpPr>
          <p:nvPr>
            <p:ph type="subTitle" idx="8"/>
          </p:nvPr>
        </p:nvSpPr>
        <p:spPr>
          <a:xfrm>
            <a:off x="3413715" y="1336275"/>
            <a:ext cx="2377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3" name="Google Shape;173;p27"/>
          <p:cNvSpPr txBox="1">
            <a:spLocks noGrp="1"/>
          </p:cNvSpPr>
          <p:nvPr>
            <p:ph type="subTitle" idx="9"/>
          </p:nvPr>
        </p:nvSpPr>
        <p:spPr>
          <a:xfrm>
            <a:off x="6049850" y="1336275"/>
            <a:ext cx="2377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4" name="Google Shape;174;p27"/>
          <p:cNvSpPr txBox="1">
            <a:spLocks noGrp="1"/>
          </p:cNvSpPr>
          <p:nvPr>
            <p:ph type="subTitle" idx="13"/>
          </p:nvPr>
        </p:nvSpPr>
        <p:spPr>
          <a:xfrm>
            <a:off x="782000" y="3063352"/>
            <a:ext cx="2377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5" name="Google Shape;175;p27"/>
          <p:cNvSpPr txBox="1">
            <a:spLocks noGrp="1"/>
          </p:cNvSpPr>
          <p:nvPr>
            <p:ph type="subTitle" idx="14"/>
          </p:nvPr>
        </p:nvSpPr>
        <p:spPr>
          <a:xfrm>
            <a:off x="3412625" y="3063352"/>
            <a:ext cx="2377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6" name="Google Shape;176;p27"/>
          <p:cNvSpPr txBox="1">
            <a:spLocks noGrp="1"/>
          </p:cNvSpPr>
          <p:nvPr>
            <p:ph type="subTitle" idx="15"/>
          </p:nvPr>
        </p:nvSpPr>
        <p:spPr>
          <a:xfrm>
            <a:off x="6049850" y="3063353"/>
            <a:ext cx="2377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a:endParaRPr/>
          </a:p>
        </p:txBody>
      </p:sp>
      <p:sp>
        <p:nvSpPr>
          <p:cNvPr id="177" name="Google Shape;177;p27"/>
          <p:cNvSpPr/>
          <p:nvPr/>
        </p:nvSpPr>
        <p:spPr>
          <a:xfrm>
            <a:off x="75" y="4760425"/>
            <a:ext cx="9144000" cy="383100"/>
          </a:xfrm>
          <a:prstGeom prst="rect">
            <a:avLst/>
          </a:prstGeom>
          <a:solidFill>
            <a:srgbClr val="5AE4A7">
              <a:alpha val="37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7"/>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7"/>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80"/>
        <p:cNvGrpSpPr/>
        <p:nvPr/>
      </p:nvGrpSpPr>
      <p:grpSpPr>
        <a:xfrm>
          <a:off x="0" y="0"/>
          <a:ext cx="0" cy="0"/>
          <a:chOff x="0" y="0"/>
          <a:chExt cx="0" cy="0"/>
        </a:xfrm>
      </p:grpSpPr>
      <p:sp>
        <p:nvSpPr>
          <p:cNvPr id="181" name="Google Shape;181;p28"/>
          <p:cNvSpPr txBox="1">
            <a:spLocks noGrp="1"/>
          </p:cNvSpPr>
          <p:nvPr>
            <p:ph type="title" hasCustomPrompt="1"/>
          </p:nvPr>
        </p:nvSpPr>
        <p:spPr>
          <a:xfrm>
            <a:off x="4543075" y="620050"/>
            <a:ext cx="38877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2" name="Google Shape;182;p28"/>
          <p:cNvSpPr txBox="1">
            <a:spLocks noGrp="1"/>
          </p:cNvSpPr>
          <p:nvPr>
            <p:ph type="subTitle" idx="1"/>
          </p:nvPr>
        </p:nvSpPr>
        <p:spPr>
          <a:xfrm>
            <a:off x="4543075" y="1356017"/>
            <a:ext cx="3887700" cy="46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3" name="Google Shape;183;p28"/>
          <p:cNvSpPr txBox="1">
            <a:spLocks noGrp="1"/>
          </p:cNvSpPr>
          <p:nvPr>
            <p:ph type="title" idx="2" hasCustomPrompt="1"/>
          </p:nvPr>
        </p:nvSpPr>
        <p:spPr>
          <a:xfrm>
            <a:off x="4543075" y="1972311"/>
            <a:ext cx="38877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4" name="Google Shape;184;p28"/>
          <p:cNvSpPr txBox="1">
            <a:spLocks noGrp="1"/>
          </p:cNvSpPr>
          <p:nvPr>
            <p:ph type="subTitle" idx="3"/>
          </p:nvPr>
        </p:nvSpPr>
        <p:spPr>
          <a:xfrm>
            <a:off x="4543075" y="2708273"/>
            <a:ext cx="3887700" cy="46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5" name="Google Shape;185;p28"/>
          <p:cNvSpPr txBox="1">
            <a:spLocks noGrp="1"/>
          </p:cNvSpPr>
          <p:nvPr>
            <p:ph type="title" idx="4" hasCustomPrompt="1"/>
          </p:nvPr>
        </p:nvSpPr>
        <p:spPr>
          <a:xfrm>
            <a:off x="4543075" y="3324573"/>
            <a:ext cx="3887700" cy="7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6" name="Google Shape;186;p28"/>
          <p:cNvSpPr txBox="1">
            <a:spLocks noGrp="1"/>
          </p:cNvSpPr>
          <p:nvPr>
            <p:ph type="subTitle" idx="5"/>
          </p:nvPr>
        </p:nvSpPr>
        <p:spPr>
          <a:xfrm>
            <a:off x="4543075" y="4060550"/>
            <a:ext cx="3887700" cy="4629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400"/>
              <a:buFont typeface="PT Sans"/>
              <a:buNone/>
              <a:defRPr>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87" name="Google Shape;187;p28"/>
          <p:cNvSpPr/>
          <p:nvPr/>
        </p:nvSpPr>
        <p:spPr>
          <a:xfrm>
            <a:off x="75" y="4760425"/>
            <a:ext cx="9144000" cy="383100"/>
          </a:xfrm>
          <a:prstGeom prst="rect">
            <a:avLst/>
          </a:prstGeom>
          <a:solidFill>
            <a:srgbClr val="5AE4A7">
              <a:alpha val="37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8"/>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8"/>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90"/>
        <p:cNvGrpSpPr/>
        <p:nvPr/>
      </p:nvGrpSpPr>
      <p:grpSpPr>
        <a:xfrm>
          <a:off x="0" y="0"/>
          <a:ext cx="0" cy="0"/>
          <a:chOff x="0" y="0"/>
          <a:chExt cx="0" cy="0"/>
        </a:xfrm>
      </p:grpSpPr>
      <p:sp>
        <p:nvSpPr>
          <p:cNvPr id="191" name="Google Shape;191;p29"/>
          <p:cNvSpPr txBox="1">
            <a:spLocks noGrp="1"/>
          </p:cNvSpPr>
          <p:nvPr>
            <p:ph type="title" hasCustomPrompt="1"/>
          </p:nvPr>
        </p:nvSpPr>
        <p:spPr>
          <a:xfrm>
            <a:off x="1112871" y="1962150"/>
            <a:ext cx="9876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2" name="Google Shape;192;p29"/>
          <p:cNvSpPr txBox="1">
            <a:spLocks noGrp="1"/>
          </p:cNvSpPr>
          <p:nvPr>
            <p:ph type="subTitle" idx="1"/>
          </p:nvPr>
        </p:nvSpPr>
        <p:spPr>
          <a:xfrm>
            <a:off x="800100" y="3555647"/>
            <a:ext cx="2385600" cy="88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93" name="Google Shape;193;p29"/>
          <p:cNvSpPr txBox="1">
            <a:spLocks noGrp="1"/>
          </p:cNvSpPr>
          <p:nvPr>
            <p:ph type="subTitle" idx="2"/>
          </p:nvPr>
        </p:nvSpPr>
        <p:spPr>
          <a:xfrm>
            <a:off x="800100" y="3132150"/>
            <a:ext cx="23856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4" name="Google Shape;194;p29"/>
          <p:cNvSpPr txBox="1">
            <a:spLocks noGrp="1"/>
          </p:cNvSpPr>
          <p:nvPr>
            <p:ph type="title" idx="3" hasCustomPrompt="1"/>
          </p:nvPr>
        </p:nvSpPr>
        <p:spPr>
          <a:xfrm>
            <a:off x="3750379" y="1962150"/>
            <a:ext cx="9876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5" name="Google Shape;195;p29"/>
          <p:cNvSpPr txBox="1">
            <a:spLocks noGrp="1"/>
          </p:cNvSpPr>
          <p:nvPr>
            <p:ph type="subTitle" idx="4"/>
          </p:nvPr>
        </p:nvSpPr>
        <p:spPr>
          <a:xfrm>
            <a:off x="3419325" y="3555647"/>
            <a:ext cx="2385600" cy="88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96" name="Google Shape;196;p29"/>
          <p:cNvSpPr txBox="1">
            <a:spLocks noGrp="1"/>
          </p:cNvSpPr>
          <p:nvPr>
            <p:ph type="subTitle" idx="5"/>
          </p:nvPr>
        </p:nvSpPr>
        <p:spPr>
          <a:xfrm>
            <a:off x="3419325" y="3132150"/>
            <a:ext cx="23856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97" name="Google Shape;197;p29"/>
          <p:cNvSpPr txBox="1">
            <a:spLocks noGrp="1"/>
          </p:cNvSpPr>
          <p:nvPr>
            <p:ph type="title" idx="6" hasCustomPrompt="1"/>
          </p:nvPr>
        </p:nvSpPr>
        <p:spPr>
          <a:xfrm>
            <a:off x="6371471" y="1962150"/>
            <a:ext cx="9876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8" name="Google Shape;198;p29"/>
          <p:cNvSpPr txBox="1">
            <a:spLocks noGrp="1"/>
          </p:cNvSpPr>
          <p:nvPr>
            <p:ph type="subTitle" idx="7"/>
          </p:nvPr>
        </p:nvSpPr>
        <p:spPr>
          <a:xfrm>
            <a:off x="6038550" y="3555647"/>
            <a:ext cx="2385600" cy="881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99" name="Google Shape;199;p29"/>
          <p:cNvSpPr txBox="1">
            <a:spLocks noGrp="1"/>
          </p:cNvSpPr>
          <p:nvPr>
            <p:ph type="subTitle" idx="8"/>
          </p:nvPr>
        </p:nvSpPr>
        <p:spPr>
          <a:xfrm>
            <a:off x="6038550" y="3132150"/>
            <a:ext cx="2385600" cy="505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Bebas Neue"/>
              <a:buNone/>
              <a:defRPr sz="2200" b="1">
                <a:solidFill>
                  <a:schemeClr val="dk1"/>
                </a:solidFill>
                <a:latin typeface="Alata"/>
                <a:ea typeface="Alata"/>
                <a:cs typeface="Alata"/>
                <a:sym typeface="Alata"/>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00" name="Google Shape;200;p29"/>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1" name="Google Shape;201;p29"/>
          <p:cNvSpPr/>
          <p:nvPr/>
        </p:nvSpPr>
        <p:spPr>
          <a:xfrm>
            <a:off x="75" y="4760425"/>
            <a:ext cx="9144000" cy="383100"/>
          </a:xfrm>
          <a:prstGeom prst="rect">
            <a:avLst/>
          </a:prstGeom>
          <a:solidFill>
            <a:srgbClr val="5AE4A7">
              <a:alpha val="37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777281" y="1019668"/>
            <a:ext cx="37083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30"/>
          <p:cNvSpPr txBox="1">
            <a:spLocks noGrp="1"/>
          </p:cNvSpPr>
          <p:nvPr>
            <p:ph type="subTitle" idx="1"/>
          </p:nvPr>
        </p:nvSpPr>
        <p:spPr>
          <a:xfrm>
            <a:off x="777275" y="2765182"/>
            <a:ext cx="37083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7" name="Google Shape;207;p30"/>
          <p:cNvSpPr/>
          <p:nvPr/>
        </p:nvSpPr>
        <p:spPr>
          <a:xfrm>
            <a:off x="75" y="4760425"/>
            <a:ext cx="9144000" cy="383100"/>
          </a:xfrm>
          <a:prstGeom prst="rect">
            <a:avLst/>
          </a:prstGeom>
          <a:solidFill>
            <a:srgbClr val="5AE4A7">
              <a:alpha val="37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txBox="1"/>
          <p:nvPr/>
        </p:nvSpPr>
        <p:spPr>
          <a:xfrm>
            <a:off x="4648075" y="3899096"/>
            <a:ext cx="3782700" cy="713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Be Vietnam Pro"/>
                <a:ea typeface="Be Vietnam Pro"/>
                <a:cs typeface="Be Vietnam Pro"/>
                <a:sym typeface="Be Vietnam Pro"/>
              </a:rPr>
              <a:t>CREDITS:</a:t>
            </a:r>
            <a:r>
              <a:rPr lang="en" sz="1200">
                <a:solidFill>
                  <a:schemeClr val="dk1"/>
                </a:solidFill>
                <a:latin typeface="Be Vietnam Pro"/>
                <a:ea typeface="Be Vietnam Pro"/>
                <a:cs typeface="Be Vietnam Pro"/>
                <a:sym typeface="Be Vietnam Pro"/>
              </a:rPr>
              <a:t> This presentation template was created by </a:t>
            </a:r>
            <a:r>
              <a:rPr lang="en" sz="1200" b="1" u="sng">
                <a:solidFill>
                  <a:schemeClr val="dk1"/>
                </a:solidFill>
                <a:latin typeface="Be Vietnam Pro"/>
                <a:ea typeface="Be Vietnam Pro"/>
                <a:cs typeface="Be Vietnam Pro"/>
                <a:sym typeface="Be Vietnam Pro"/>
                <a:hlinkClick r:id="rId2">
                  <a:extLst>
                    <a:ext uri="{A12FA001-AC4F-418D-AE19-62706E023703}">
                      <ahyp:hlinkClr xmlns:ahyp="http://schemas.microsoft.com/office/drawing/2018/hyperlinkcolor" val="tx"/>
                    </a:ext>
                  </a:extLst>
                </a:hlinkClick>
              </a:rPr>
              <a:t>Slidesgo</a:t>
            </a:r>
            <a:r>
              <a:rPr lang="en" sz="1200">
                <a:solidFill>
                  <a:schemeClr val="dk1"/>
                </a:solidFill>
                <a:latin typeface="Be Vietnam Pro"/>
                <a:ea typeface="Be Vietnam Pro"/>
                <a:cs typeface="Be Vietnam Pro"/>
                <a:sym typeface="Be Vietnam Pro"/>
              </a:rPr>
              <a:t>, and includes icons by </a:t>
            </a:r>
            <a:r>
              <a:rPr lang="en" sz="1200" b="1" u="sng">
                <a:solidFill>
                  <a:schemeClr val="dk1"/>
                </a:solidFill>
                <a:latin typeface="Be Vietnam Pro"/>
                <a:ea typeface="Be Vietnam Pro"/>
                <a:cs typeface="Be Vietnam Pro"/>
                <a:sym typeface="Be Vietnam Pro"/>
                <a:hlinkClick r:id="rId3">
                  <a:extLst>
                    <a:ext uri="{A12FA001-AC4F-418D-AE19-62706E023703}">
                      <ahyp:hlinkClr xmlns:ahyp="http://schemas.microsoft.com/office/drawing/2018/hyperlinkcolor" val="tx"/>
                    </a:ext>
                  </a:extLst>
                </a:hlinkClick>
              </a:rPr>
              <a:t>Flaticon</a:t>
            </a:r>
            <a:r>
              <a:rPr lang="en" sz="1200">
                <a:solidFill>
                  <a:schemeClr val="dk1"/>
                </a:solidFill>
                <a:latin typeface="Be Vietnam Pro"/>
                <a:ea typeface="Be Vietnam Pro"/>
                <a:cs typeface="Be Vietnam Pro"/>
                <a:sym typeface="Be Vietnam Pro"/>
              </a:rPr>
              <a:t>, and infographics &amp; images by </a:t>
            </a:r>
            <a:r>
              <a:rPr lang="en" sz="1200" b="1" u="sng">
                <a:solidFill>
                  <a:schemeClr val="dk1"/>
                </a:solidFill>
                <a:latin typeface="Be Vietnam Pro"/>
                <a:ea typeface="Be Vietnam Pro"/>
                <a:cs typeface="Be Vietnam Pro"/>
                <a:sym typeface="Be Vietnam Pro"/>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Be Vietnam Pro"/>
                <a:ea typeface="Be Vietnam Pro"/>
                <a:cs typeface="Be Vietnam Pro"/>
                <a:sym typeface="Be Vietnam Pro"/>
              </a:rPr>
              <a:t> </a:t>
            </a:r>
            <a:endParaRPr sz="1200" b="1" u="sng">
              <a:solidFill>
                <a:schemeClr val="dk1"/>
              </a:solidFill>
              <a:latin typeface="Be Vietnam Pro"/>
              <a:ea typeface="Be Vietnam Pro"/>
              <a:cs typeface="Be Vietnam Pro"/>
              <a:sym typeface="Be Vietnam Pro"/>
            </a:endParaRPr>
          </a:p>
        </p:txBody>
      </p:sp>
      <p:sp>
        <p:nvSpPr>
          <p:cNvPr id="209" name="Google Shape;209;p30"/>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1"/>
        <p:cNvGrpSpPr/>
        <p:nvPr/>
      </p:nvGrpSpPr>
      <p:grpSpPr>
        <a:xfrm>
          <a:off x="0" y="0"/>
          <a:ext cx="0" cy="0"/>
          <a:chOff x="0" y="0"/>
          <a:chExt cx="0" cy="0"/>
        </a:xfrm>
      </p:grpSpPr>
      <p:sp>
        <p:nvSpPr>
          <p:cNvPr id="212" name="Google Shape;212;p31"/>
          <p:cNvSpPr/>
          <p:nvPr/>
        </p:nvSpPr>
        <p:spPr>
          <a:xfrm>
            <a:off x="75" y="4760425"/>
            <a:ext cx="9144000" cy="383100"/>
          </a:xfrm>
          <a:prstGeom prst="rect">
            <a:avLst/>
          </a:prstGeom>
          <a:solidFill>
            <a:srgbClr val="5AE4A7">
              <a:alpha val="373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1"/>
          <p:cNvSpPr txBox="1"/>
          <p:nvPr/>
        </p:nvSpPr>
        <p:spPr>
          <a:xfrm>
            <a:off x="726150" y="1470200"/>
            <a:ext cx="516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chemeClr val="dk1"/>
              </a:solidFill>
              <a:latin typeface="Be Vietnam Pro"/>
              <a:ea typeface="Be Vietnam Pro"/>
              <a:cs typeface="Be Vietnam Pro"/>
              <a:sym typeface="Be Vietnam Pro"/>
            </a:endParaRPr>
          </a:p>
        </p:txBody>
      </p:sp>
      <p:sp>
        <p:nvSpPr>
          <p:cNvPr id="214" name="Google Shape;214;p31"/>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5" name="Google Shape;35;p6"/>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454975" y="1441525"/>
            <a:ext cx="4298100" cy="2260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8"/>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789650" y="1374763"/>
            <a:ext cx="3534900" cy="1359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8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 name="Google Shape;48;p9"/>
          <p:cNvSpPr txBox="1">
            <a:spLocks noGrp="1"/>
          </p:cNvSpPr>
          <p:nvPr>
            <p:ph type="subTitle" idx="1"/>
          </p:nvPr>
        </p:nvSpPr>
        <p:spPr>
          <a:xfrm>
            <a:off x="789650" y="2715313"/>
            <a:ext cx="3534900" cy="91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16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 name="Google Shape;49;p9"/>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0" y="0"/>
            <a:ext cx="9144000" cy="5143500"/>
          </a:xfrm>
          <a:prstGeom prst="rect">
            <a:avLst/>
          </a:prstGeom>
          <a:noFill/>
          <a:ln>
            <a:noFill/>
          </a:ln>
        </p:spPr>
      </p:sp>
      <p:sp>
        <p:nvSpPr>
          <p:cNvPr id="53" name="Google Shape;53;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000"/>
              <a:buNone/>
              <a:defRPr sz="2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4" name="Google Shape;54;p10"/>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txBox="1">
            <a:spLocks noGrp="1"/>
          </p:cNvSpPr>
          <p:nvPr>
            <p:ph type="title" hasCustomPrompt="1"/>
          </p:nvPr>
        </p:nvSpPr>
        <p:spPr>
          <a:xfrm>
            <a:off x="777275" y="1552650"/>
            <a:ext cx="4730400" cy="14826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8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a:spLocks noGrp="1"/>
          </p:cNvSpPr>
          <p:nvPr>
            <p:ph type="subTitle" idx="1"/>
          </p:nvPr>
        </p:nvSpPr>
        <p:spPr>
          <a:xfrm>
            <a:off x="777275" y="3093750"/>
            <a:ext cx="47304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58" name="Google Shape;58;p11"/>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789425" y="2444700"/>
            <a:ext cx="5951100" cy="78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 name="Google Shape;79;p14"/>
          <p:cNvSpPr txBox="1">
            <a:spLocks noGrp="1"/>
          </p:cNvSpPr>
          <p:nvPr>
            <p:ph type="title" idx="2" hasCustomPrompt="1"/>
          </p:nvPr>
        </p:nvSpPr>
        <p:spPr>
          <a:xfrm>
            <a:off x="789425" y="1438465"/>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0" name="Google Shape;80;p14"/>
          <p:cNvSpPr txBox="1">
            <a:spLocks noGrp="1"/>
          </p:cNvSpPr>
          <p:nvPr>
            <p:ph type="subTitle" idx="1"/>
          </p:nvPr>
        </p:nvSpPr>
        <p:spPr>
          <a:xfrm>
            <a:off x="789425" y="3293425"/>
            <a:ext cx="5951100" cy="411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1600">
                <a:solidFill>
                  <a:schemeClr val="dk1"/>
                </a:solidFill>
                <a:latin typeface="Be Vietnam Pro"/>
                <a:ea typeface="Be Vietnam Pro"/>
                <a:cs typeface="Be Vietnam Pro"/>
                <a:sym typeface="Be Vietnam Pr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1" name="Google Shape;81;p14"/>
          <p:cNvSpPr/>
          <p:nvPr/>
        </p:nvSpPr>
        <p:spPr>
          <a:xfrm>
            <a:off x="75" y="4760425"/>
            <a:ext cx="9144000" cy="383100"/>
          </a:xfrm>
          <a:prstGeom prst="rect">
            <a:avLst/>
          </a:pr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a:off x="75" y="4760425"/>
            <a:ext cx="9144000" cy="383100"/>
          </a:xfrm>
          <a:prstGeom prst="rect">
            <a:avLst/>
          </a:pr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oto Sans"/>
              <a:ea typeface="Noto Sans"/>
              <a:cs typeface="Noto Sans"/>
              <a:sym typeface="No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Noto Sans"/>
              <a:buNone/>
              <a:defRPr sz="3000" b="1">
                <a:solidFill>
                  <a:schemeClr val="dk1"/>
                </a:solidFill>
                <a:latin typeface="Noto Sans"/>
                <a:ea typeface="Noto Sans"/>
                <a:cs typeface="Noto Sans"/>
                <a:sym typeface="Noto Sans"/>
              </a:defRPr>
            </a:lvl1pPr>
            <a:lvl2pPr lvl="1" rtl="0">
              <a:spcBef>
                <a:spcPts val="0"/>
              </a:spcBef>
              <a:spcAft>
                <a:spcPts val="0"/>
              </a:spcAft>
              <a:buClr>
                <a:schemeClr val="dk1"/>
              </a:buClr>
              <a:buSzPts val="3500"/>
              <a:buFont typeface="Noto Sans"/>
              <a:buNone/>
              <a:defRPr sz="3500" b="1">
                <a:solidFill>
                  <a:schemeClr val="dk1"/>
                </a:solidFill>
                <a:latin typeface="Noto Sans"/>
                <a:ea typeface="Noto Sans"/>
                <a:cs typeface="Noto Sans"/>
                <a:sym typeface="Noto Sans"/>
              </a:defRPr>
            </a:lvl2pPr>
            <a:lvl3pPr lvl="2" rtl="0">
              <a:spcBef>
                <a:spcPts val="0"/>
              </a:spcBef>
              <a:spcAft>
                <a:spcPts val="0"/>
              </a:spcAft>
              <a:buClr>
                <a:schemeClr val="dk1"/>
              </a:buClr>
              <a:buSzPts val="3500"/>
              <a:buFont typeface="Noto Sans"/>
              <a:buNone/>
              <a:defRPr sz="3500" b="1">
                <a:solidFill>
                  <a:schemeClr val="dk1"/>
                </a:solidFill>
                <a:latin typeface="Noto Sans"/>
                <a:ea typeface="Noto Sans"/>
                <a:cs typeface="Noto Sans"/>
                <a:sym typeface="Noto Sans"/>
              </a:defRPr>
            </a:lvl3pPr>
            <a:lvl4pPr lvl="3" rtl="0">
              <a:spcBef>
                <a:spcPts val="0"/>
              </a:spcBef>
              <a:spcAft>
                <a:spcPts val="0"/>
              </a:spcAft>
              <a:buClr>
                <a:schemeClr val="dk1"/>
              </a:buClr>
              <a:buSzPts val="3500"/>
              <a:buFont typeface="Noto Sans"/>
              <a:buNone/>
              <a:defRPr sz="3500" b="1">
                <a:solidFill>
                  <a:schemeClr val="dk1"/>
                </a:solidFill>
                <a:latin typeface="Noto Sans"/>
                <a:ea typeface="Noto Sans"/>
                <a:cs typeface="Noto Sans"/>
                <a:sym typeface="Noto Sans"/>
              </a:defRPr>
            </a:lvl4pPr>
            <a:lvl5pPr lvl="4" rtl="0">
              <a:spcBef>
                <a:spcPts val="0"/>
              </a:spcBef>
              <a:spcAft>
                <a:spcPts val="0"/>
              </a:spcAft>
              <a:buClr>
                <a:schemeClr val="dk1"/>
              </a:buClr>
              <a:buSzPts val="3500"/>
              <a:buFont typeface="Noto Sans"/>
              <a:buNone/>
              <a:defRPr sz="3500" b="1">
                <a:solidFill>
                  <a:schemeClr val="dk1"/>
                </a:solidFill>
                <a:latin typeface="Noto Sans"/>
                <a:ea typeface="Noto Sans"/>
                <a:cs typeface="Noto Sans"/>
                <a:sym typeface="Noto Sans"/>
              </a:defRPr>
            </a:lvl5pPr>
            <a:lvl6pPr lvl="5" rtl="0">
              <a:spcBef>
                <a:spcPts val="0"/>
              </a:spcBef>
              <a:spcAft>
                <a:spcPts val="0"/>
              </a:spcAft>
              <a:buClr>
                <a:schemeClr val="dk1"/>
              </a:buClr>
              <a:buSzPts val="3500"/>
              <a:buFont typeface="Noto Sans"/>
              <a:buNone/>
              <a:defRPr sz="3500" b="1">
                <a:solidFill>
                  <a:schemeClr val="dk1"/>
                </a:solidFill>
                <a:latin typeface="Noto Sans"/>
                <a:ea typeface="Noto Sans"/>
                <a:cs typeface="Noto Sans"/>
                <a:sym typeface="Noto Sans"/>
              </a:defRPr>
            </a:lvl6pPr>
            <a:lvl7pPr lvl="6" rtl="0">
              <a:spcBef>
                <a:spcPts val="0"/>
              </a:spcBef>
              <a:spcAft>
                <a:spcPts val="0"/>
              </a:spcAft>
              <a:buClr>
                <a:schemeClr val="dk1"/>
              </a:buClr>
              <a:buSzPts val="3500"/>
              <a:buFont typeface="Noto Sans"/>
              <a:buNone/>
              <a:defRPr sz="3500" b="1">
                <a:solidFill>
                  <a:schemeClr val="dk1"/>
                </a:solidFill>
                <a:latin typeface="Noto Sans"/>
                <a:ea typeface="Noto Sans"/>
                <a:cs typeface="Noto Sans"/>
                <a:sym typeface="Noto Sans"/>
              </a:defRPr>
            </a:lvl7pPr>
            <a:lvl8pPr lvl="7" rtl="0">
              <a:spcBef>
                <a:spcPts val="0"/>
              </a:spcBef>
              <a:spcAft>
                <a:spcPts val="0"/>
              </a:spcAft>
              <a:buClr>
                <a:schemeClr val="dk1"/>
              </a:buClr>
              <a:buSzPts val="3500"/>
              <a:buFont typeface="Noto Sans"/>
              <a:buNone/>
              <a:defRPr sz="3500" b="1">
                <a:solidFill>
                  <a:schemeClr val="dk1"/>
                </a:solidFill>
                <a:latin typeface="Noto Sans"/>
                <a:ea typeface="Noto Sans"/>
                <a:cs typeface="Noto Sans"/>
                <a:sym typeface="Noto Sans"/>
              </a:defRPr>
            </a:lvl8pPr>
            <a:lvl9pPr lvl="8" rtl="0">
              <a:spcBef>
                <a:spcPts val="0"/>
              </a:spcBef>
              <a:spcAft>
                <a:spcPts val="0"/>
              </a:spcAft>
              <a:buClr>
                <a:schemeClr val="dk1"/>
              </a:buClr>
              <a:buSzPts val="3500"/>
              <a:buFont typeface="Noto Sans"/>
              <a:buNone/>
              <a:defRPr sz="3500" b="1">
                <a:solidFill>
                  <a:schemeClr val="dk1"/>
                </a:solidFill>
                <a:latin typeface="Noto Sans"/>
                <a:ea typeface="Noto Sans"/>
                <a:cs typeface="Noto Sans"/>
                <a:sym typeface="Noto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55600">
              <a:lnSpc>
                <a:spcPct val="100000"/>
              </a:lnSpc>
              <a:spcBef>
                <a:spcPts val="0"/>
              </a:spcBef>
              <a:spcAft>
                <a:spcPts val="0"/>
              </a:spcAft>
              <a:buClr>
                <a:schemeClr val="dk1"/>
              </a:buClr>
              <a:buSzPts val="2000"/>
              <a:buFont typeface="Noto Sans"/>
              <a:buChar char="●"/>
              <a:defRPr sz="2000">
                <a:solidFill>
                  <a:schemeClr val="dk1"/>
                </a:solidFill>
                <a:latin typeface="Noto Sans"/>
                <a:ea typeface="Noto Sans"/>
                <a:cs typeface="Noto Sans"/>
                <a:sym typeface="Noto Sans"/>
              </a:defRPr>
            </a:lvl1pPr>
            <a:lvl2pPr marL="914400" lvl="1" indent="-330200">
              <a:lnSpc>
                <a:spcPct val="100000"/>
              </a:lnSpc>
              <a:spcBef>
                <a:spcPts val="0"/>
              </a:spcBef>
              <a:spcAft>
                <a:spcPts val="0"/>
              </a:spcAft>
              <a:buClr>
                <a:schemeClr val="dk1"/>
              </a:buClr>
              <a:buSzPts val="1600"/>
              <a:buFont typeface="Noto Sans"/>
              <a:buChar char="○"/>
              <a:defRPr sz="1600">
                <a:solidFill>
                  <a:schemeClr val="dk1"/>
                </a:solidFill>
                <a:latin typeface="Noto Sans"/>
                <a:ea typeface="Noto Sans"/>
                <a:cs typeface="Noto Sans"/>
                <a:sym typeface="Noto Sans"/>
              </a:defRPr>
            </a:lvl2pPr>
            <a:lvl3pPr marL="1371600" lvl="2" indent="-317500">
              <a:lnSpc>
                <a:spcPct val="100000"/>
              </a:lnSpc>
              <a:spcBef>
                <a:spcPts val="0"/>
              </a:spcBef>
              <a:spcAft>
                <a:spcPts val="0"/>
              </a:spcAft>
              <a:buClr>
                <a:schemeClr val="dk1"/>
              </a:buClr>
              <a:buSzPts val="1400"/>
              <a:buFont typeface="Noto Sans"/>
              <a:buChar char="■"/>
              <a:defRPr>
                <a:solidFill>
                  <a:schemeClr val="dk1"/>
                </a:solidFill>
                <a:latin typeface="Noto Sans"/>
                <a:ea typeface="Noto Sans"/>
                <a:cs typeface="Noto Sans"/>
                <a:sym typeface="Noto Sans"/>
              </a:defRPr>
            </a:lvl3pPr>
            <a:lvl4pPr marL="1828800" lvl="3" indent="-317500">
              <a:lnSpc>
                <a:spcPct val="100000"/>
              </a:lnSpc>
              <a:spcBef>
                <a:spcPts val="0"/>
              </a:spcBef>
              <a:spcAft>
                <a:spcPts val="0"/>
              </a:spcAft>
              <a:buClr>
                <a:schemeClr val="dk1"/>
              </a:buClr>
              <a:buSzPts val="1400"/>
              <a:buFont typeface="Noto Sans"/>
              <a:buChar char="●"/>
              <a:defRPr>
                <a:solidFill>
                  <a:schemeClr val="dk1"/>
                </a:solidFill>
                <a:latin typeface="Noto Sans"/>
                <a:ea typeface="Noto Sans"/>
                <a:cs typeface="Noto Sans"/>
                <a:sym typeface="Noto Sans"/>
              </a:defRPr>
            </a:lvl4pPr>
            <a:lvl5pPr marL="2286000" lvl="4" indent="-317500">
              <a:lnSpc>
                <a:spcPct val="100000"/>
              </a:lnSpc>
              <a:spcBef>
                <a:spcPts val="0"/>
              </a:spcBef>
              <a:spcAft>
                <a:spcPts val="0"/>
              </a:spcAft>
              <a:buClr>
                <a:schemeClr val="dk1"/>
              </a:buClr>
              <a:buSzPts val="1400"/>
              <a:buFont typeface="Noto Sans"/>
              <a:buChar char="○"/>
              <a:defRPr>
                <a:solidFill>
                  <a:schemeClr val="dk1"/>
                </a:solidFill>
                <a:latin typeface="Noto Sans"/>
                <a:ea typeface="Noto Sans"/>
                <a:cs typeface="Noto Sans"/>
                <a:sym typeface="Noto Sans"/>
              </a:defRPr>
            </a:lvl5pPr>
            <a:lvl6pPr marL="2743200" lvl="5" indent="-317500">
              <a:lnSpc>
                <a:spcPct val="100000"/>
              </a:lnSpc>
              <a:spcBef>
                <a:spcPts val="0"/>
              </a:spcBef>
              <a:spcAft>
                <a:spcPts val="0"/>
              </a:spcAft>
              <a:buClr>
                <a:schemeClr val="dk1"/>
              </a:buClr>
              <a:buSzPts val="1400"/>
              <a:buFont typeface="Noto Sans"/>
              <a:buChar char="■"/>
              <a:defRPr>
                <a:solidFill>
                  <a:schemeClr val="dk1"/>
                </a:solidFill>
                <a:latin typeface="Noto Sans"/>
                <a:ea typeface="Noto Sans"/>
                <a:cs typeface="Noto Sans"/>
                <a:sym typeface="Noto Sans"/>
              </a:defRPr>
            </a:lvl6pPr>
            <a:lvl7pPr marL="3200400" lvl="6" indent="-317500">
              <a:lnSpc>
                <a:spcPct val="100000"/>
              </a:lnSpc>
              <a:spcBef>
                <a:spcPts val="0"/>
              </a:spcBef>
              <a:spcAft>
                <a:spcPts val="0"/>
              </a:spcAft>
              <a:buClr>
                <a:schemeClr val="dk1"/>
              </a:buClr>
              <a:buSzPts val="1400"/>
              <a:buFont typeface="Noto Sans"/>
              <a:buChar char="●"/>
              <a:defRPr>
                <a:solidFill>
                  <a:schemeClr val="dk1"/>
                </a:solidFill>
                <a:latin typeface="Noto Sans"/>
                <a:ea typeface="Noto Sans"/>
                <a:cs typeface="Noto Sans"/>
                <a:sym typeface="Noto Sans"/>
              </a:defRPr>
            </a:lvl7pPr>
            <a:lvl8pPr marL="3657600" lvl="7" indent="-317500">
              <a:lnSpc>
                <a:spcPct val="100000"/>
              </a:lnSpc>
              <a:spcBef>
                <a:spcPts val="0"/>
              </a:spcBef>
              <a:spcAft>
                <a:spcPts val="0"/>
              </a:spcAft>
              <a:buClr>
                <a:schemeClr val="dk1"/>
              </a:buClr>
              <a:buSzPts val="1400"/>
              <a:buFont typeface="Noto Sans"/>
              <a:buChar char="○"/>
              <a:defRPr>
                <a:solidFill>
                  <a:schemeClr val="dk1"/>
                </a:solidFill>
                <a:latin typeface="Noto Sans"/>
                <a:ea typeface="Noto Sans"/>
                <a:cs typeface="Noto Sans"/>
                <a:sym typeface="Noto Sans"/>
              </a:defRPr>
            </a:lvl8pPr>
            <a:lvl9pPr marL="4114800" lvl="8" indent="-317500">
              <a:lnSpc>
                <a:spcPct val="100000"/>
              </a:lnSpc>
              <a:spcBef>
                <a:spcPts val="0"/>
              </a:spcBef>
              <a:spcAft>
                <a:spcPts val="0"/>
              </a:spcAft>
              <a:buClr>
                <a:schemeClr val="dk1"/>
              </a:buClr>
              <a:buSzPts val="1400"/>
              <a:buFont typeface="Noto Sans"/>
              <a:buChar char="■"/>
              <a:defRPr>
                <a:solidFill>
                  <a:schemeClr val="dk1"/>
                </a:solidFill>
                <a:latin typeface="Noto Sans"/>
                <a:ea typeface="Noto Sans"/>
                <a:cs typeface="Noto Sans"/>
                <a:sym typeface="No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4" r:id="rId4"/>
    <p:sldLayoutId id="2147483655" r:id="rId5"/>
    <p:sldLayoutId id="2147483656" r:id="rId6"/>
    <p:sldLayoutId id="2147483657" r:id="rId7"/>
    <p:sldLayoutId id="2147483658" r:id="rId8"/>
    <p:sldLayoutId id="2147483660" r:id="rId9"/>
    <p:sldLayoutId id="2147483661" r:id="rId10"/>
    <p:sldLayoutId id="2147483662"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7" r:id="rId2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parliament.uk/about/how/laws/passage-bill/lords/lrds-royal-ass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45955D7-C26C-17D5-E50F-A24F600C099C}"/>
              </a:ext>
            </a:extLst>
          </p:cNvPr>
          <p:cNvSpPr>
            <a:spLocks noGrp="1"/>
          </p:cNvSpPr>
          <p:nvPr>
            <p:ph type="ctrTitle"/>
          </p:nvPr>
        </p:nvSpPr>
        <p:spPr>
          <a:xfrm>
            <a:off x="787875" y="1137025"/>
            <a:ext cx="7329582" cy="2144100"/>
          </a:xfrm>
        </p:spPr>
        <p:txBody>
          <a:bodyPr/>
          <a:lstStyle/>
          <a:p>
            <a:r>
              <a:rPr lang="en-US" altLang="ko-KR" dirty="0"/>
              <a:t>HR legal assistant</a:t>
            </a:r>
            <a:endParaRPr lang="ko-KR" altLang="en-US" dirty="0"/>
          </a:p>
        </p:txBody>
      </p:sp>
      <p:sp>
        <p:nvSpPr>
          <p:cNvPr id="3" name="부제목 2">
            <a:extLst>
              <a:ext uri="{FF2B5EF4-FFF2-40B4-BE49-F238E27FC236}">
                <a16:creationId xmlns:a16="http://schemas.microsoft.com/office/drawing/2014/main" id="{26963921-51A6-F56E-6A17-01538575082B}"/>
              </a:ext>
            </a:extLst>
          </p:cNvPr>
          <p:cNvSpPr>
            <a:spLocks noGrp="1"/>
          </p:cNvSpPr>
          <p:nvPr>
            <p:ph type="subTitle" idx="1"/>
          </p:nvPr>
        </p:nvSpPr>
        <p:spPr>
          <a:xfrm>
            <a:off x="787874" y="3215525"/>
            <a:ext cx="5776827" cy="1045924"/>
          </a:xfrm>
        </p:spPr>
        <p:txBody>
          <a:bodyPr/>
          <a:lstStyle/>
          <a:p>
            <a:r>
              <a:rPr lang="en-US" altLang="ko-KR" sz="2800" b="1" dirty="0"/>
              <a:t>Kiwan Kwon, Team 5 LABA</a:t>
            </a:r>
            <a:endParaRPr lang="ko-KR" altLang="en-US" sz="2800" b="1" dirty="0"/>
          </a:p>
        </p:txBody>
      </p:sp>
    </p:spTree>
    <p:extLst>
      <p:ext uri="{BB962C8B-B14F-4D97-AF65-F5344CB8AC3E}">
        <p14:creationId xmlns:p14="http://schemas.microsoft.com/office/powerpoint/2010/main" val="219794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EF258-549D-266E-3453-8A190680F6A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1A4CAA1-71A8-E7E6-D7CF-8058D1C3519A}"/>
              </a:ext>
            </a:extLst>
          </p:cNvPr>
          <p:cNvSpPr>
            <a:spLocks noGrp="1"/>
          </p:cNvSpPr>
          <p:nvPr>
            <p:ph type="title"/>
          </p:nvPr>
        </p:nvSpPr>
        <p:spPr/>
        <p:txBody>
          <a:bodyPr/>
          <a:lstStyle/>
          <a:p>
            <a:r>
              <a:rPr lang="en-US" altLang="ko-KR" sz="2800" dirty="0"/>
              <a:t>5. Evaluation goals</a:t>
            </a:r>
            <a:br>
              <a:rPr lang="en-US" altLang="ko-KR" sz="2800" dirty="0"/>
            </a:br>
            <a:endParaRPr lang="ko-KR" altLang="en-US" dirty="0"/>
          </a:p>
        </p:txBody>
      </p:sp>
      <p:sp>
        <p:nvSpPr>
          <p:cNvPr id="3" name="텍스트 개체 틀 2">
            <a:extLst>
              <a:ext uri="{FF2B5EF4-FFF2-40B4-BE49-F238E27FC236}">
                <a16:creationId xmlns:a16="http://schemas.microsoft.com/office/drawing/2014/main" id="{78C02F5E-A927-8AB7-6146-449B25CF0363}"/>
              </a:ext>
            </a:extLst>
          </p:cNvPr>
          <p:cNvSpPr>
            <a:spLocks noGrp="1"/>
          </p:cNvSpPr>
          <p:nvPr>
            <p:ph type="body" idx="1"/>
          </p:nvPr>
        </p:nvSpPr>
        <p:spPr>
          <a:xfrm>
            <a:off x="719999" y="1215752"/>
            <a:ext cx="3670845" cy="3416400"/>
          </a:xfrm>
        </p:spPr>
        <p:txBody>
          <a:bodyPr/>
          <a:lstStyle/>
          <a:p>
            <a:r>
              <a:rPr lang="en-US" altLang="ko-KR" sz="2400" b="1" dirty="0"/>
              <a:t>Possible criteria</a:t>
            </a:r>
          </a:p>
          <a:p>
            <a:pPr lvl="1"/>
            <a:r>
              <a:rPr lang="en-US" altLang="ko-KR" sz="1800" dirty="0"/>
              <a:t>Factual Accuracy	</a:t>
            </a:r>
          </a:p>
          <a:p>
            <a:pPr lvl="1"/>
            <a:r>
              <a:rPr lang="en-US" altLang="ko-KR" sz="1800" dirty="0"/>
              <a:t>Citation Quality</a:t>
            </a:r>
          </a:p>
          <a:p>
            <a:pPr lvl="1"/>
            <a:r>
              <a:rPr lang="en-US" altLang="ko-KR" sz="1800" dirty="0"/>
              <a:t>Relevance</a:t>
            </a:r>
          </a:p>
          <a:p>
            <a:pPr lvl="1"/>
            <a:r>
              <a:rPr lang="en-US" altLang="ko-KR" sz="1800" dirty="0"/>
              <a:t>Completeness</a:t>
            </a:r>
          </a:p>
          <a:p>
            <a:pPr lvl="1"/>
            <a:r>
              <a:rPr lang="en-US" altLang="ko-KR" sz="1800" dirty="0"/>
              <a:t>Specificity</a:t>
            </a:r>
          </a:p>
          <a:p>
            <a:pPr lvl="1"/>
            <a:r>
              <a:rPr lang="en-US" altLang="ko-KR" sz="1800" dirty="0"/>
              <a:t>Clarity &amp; Usability</a:t>
            </a:r>
          </a:p>
          <a:p>
            <a:pPr lvl="1"/>
            <a:r>
              <a:rPr lang="en-US" altLang="ko-KR" sz="1800" dirty="0"/>
              <a:t>Consistency	</a:t>
            </a:r>
          </a:p>
          <a:p>
            <a:pPr lvl="1"/>
            <a:endParaRPr lang="en-US" altLang="ko-KR" sz="1800" dirty="0"/>
          </a:p>
        </p:txBody>
      </p:sp>
      <p:sp>
        <p:nvSpPr>
          <p:cNvPr id="8" name="텍스트 개체 틀 2">
            <a:extLst>
              <a:ext uri="{FF2B5EF4-FFF2-40B4-BE49-F238E27FC236}">
                <a16:creationId xmlns:a16="http://schemas.microsoft.com/office/drawing/2014/main" id="{43C16FEC-41F4-A256-8C44-8244227E1C4B}"/>
              </a:ext>
            </a:extLst>
          </p:cNvPr>
          <p:cNvSpPr txBox="1">
            <a:spLocks/>
          </p:cNvSpPr>
          <p:nvPr/>
        </p:nvSpPr>
        <p:spPr>
          <a:xfrm>
            <a:off x="3856007" y="1215752"/>
            <a:ext cx="5184475" cy="341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chemeClr val="dk1"/>
              </a:buClr>
              <a:buSzPts val="2000"/>
              <a:buFont typeface="Noto Sans Light"/>
              <a:buChar char="●"/>
              <a:defRPr sz="2000" b="0" i="0" u="none" strike="noStrike" cap="none">
                <a:solidFill>
                  <a:schemeClr val="dk1"/>
                </a:solidFill>
                <a:latin typeface="Noto Sans"/>
                <a:ea typeface="Noto Sans"/>
                <a:cs typeface="Noto Sans"/>
                <a:sym typeface="Noto Sans"/>
              </a:defRPr>
            </a:lvl1pPr>
            <a:lvl2pPr marL="914400" marR="0" lvl="1" indent="-330200" algn="l" rtl="0">
              <a:lnSpc>
                <a:spcPct val="100000"/>
              </a:lnSpc>
              <a:spcBef>
                <a:spcPts val="0"/>
              </a:spcBef>
              <a:spcAft>
                <a:spcPts val="0"/>
              </a:spcAft>
              <a:buClr>
                <a:schemeClr val="dk1"/>
              </a:buClr>
              <a:buSzPts val="1600"/>
              <a:buFont typeface="Noto Sans Light"/>
              <a:buChar char="○"/>
              <a:defRPr sz="1600" b="0" i="0" u="none" strike="noStrike" cap="none">
                <a:solidFill>
                  <a:schemeClr val="dk1"/>
                </a:solidFill>
                <a:latin typeface="Noto Sans"/>
                <a:ea typeface="Noto Sans"/>
                <a:cs typeface="Noto Sans"/>
                <a:sym typeface="Noto Sans"/>
              </a:defRPr>
            </a:lvl2pPr>
            <a:lvl3pPr marL="1371600" marR="0" lvl="2" indent="-317500" algn="l" rtl="0">
              <a:lnSpc>
                <a:spcPct val="100000"/>
              </a:lnSpc>
              <a:spcBef>
                <a:spcPts val="0"/>
              </a:spcBef>
              <a:spcAft>
                <a:spcPts val="0"/>
              </a:spcAft>
              <a:buClr>
                <a:schemeClr val="dk1"/>
              </a:buClr>
              <a:buSzPts val="1400"/>
              <a:buFont typeface="Noto Sans Light"/>
              <a:buChar char="■"/>
              <a:defRPr sz="1400" b="0" i="0" u="none" strike="noStrike" cap="none">
                <a:solidFill>
                  <a:schemeClr val="dk1"/>
                </a:solidFill>
                <a:latin typeface="Noto Sans"/>
                <a:ea typeface="Noto Sans"/>
                <a:cs typeface="Noto Sans"/>
                <a:sym typeface="Noto Sans"/>
              </a:defRPr>
            </a:lvl3pPr>
            <a:lvl4pPr marL="1828800" marR="0" lvl="3" indent="-317500" algn="l" rtl="0">
              <a:lnSpc>
                <a:spcPct val="100000"/>
              </a:lnSpc>
              <a:spcBef>
                <a:spcPts val="0"/>
              </a:spcBef>
              <a:spcAft>
                <a:spcPts val="0"/>
              </a:spcAft>
              <a:buClr>
                <a:schemeClr val="dk1"/>
              </a:buClr>
              <a:buSzPts val="1400"/>
              <a:buFont typeface="Noto Sans Light"/>
              <a:buChar char="●"/>
              <a:defRPr sz="1400" b="0" i="0" u="none" strike="noStrike" cap="none">
                <a:solidFill>
                  <a:schemeClr val="dk1"/>
                </a:solidFill>
                <a:latin typeface="Noto Sans"/>
                <a:ea typeface="Noto Sans"/>
                <a:cs typeface="Noto Sans"/>
                <a:sym typeface="Noto Sans"/>
              </a:defRPr>
            </a:lvl4pPr>
            <a:lvl5pPr marL="2286000" marR="0" lvl="4" indent="-317500" algn="l" rtl="0">
              <a:lnSpc>
                <a:spcPct val="100000"/>
              </a:lnSpc>
              <a:spcBef>
                <a:spcPts val="0"/>
              </a:spcBef>
              <a:spcAft>
                <a:spcPts val="0"/>
              </a:spcAft>
              <a:buClr>
                <a:schemeClr val="dk1"/>
              </a:buClr>
              <a:buSzPts val="1400"/>
              <a:buFont typeface="Noto Sans Light"/>
              <a:buChar char="○"/>
              <a:defRPr sz="1400" b="0" i="0" u="none" strike="noStrike" cap="none">
                <a:solidFill>
                  <a:schemeClr val="dk1"/>
                </a:solidFill>
                <a:latin typeface="Noto Sans"/>
                <a:ea typeface="Noto Sans"/>
                <a:cs typeface="Noto Sans"/>
                <a:sym typeface="Noto Sans"/>
              </a:defRPr>
            </a:lvl5pPr>
            <a:lvl6pPr marL="2743200" marR="0" lvl="5" indent="-317500" algn="l" rtl="0">
              <a:lnSpc>
                <a:spcPct val="100000"/>
              </a:lnSpc>
              <a:spcBef>
                <a:spcPts val="0"/>
              </a:spcBef>
              <a:spcAft>
                <a:spcPts val="0"/>
              </a:spcAft>
              <a:buClr>
                <a:schemeClr val="dk1"/>
              </a:buClr>
              <a:buSzPts val="1400"/>
              <a:buFont typeface="Noto Sans Light"/>
              <a:buChar char="■"/>
              <a:defRPr sz="1400" b="0" i="0" u="none" strike="noStrike" cap="none">
                <a:solidFill>
                  <a:schemeClr val="dk1"/>
                </a:solidFill>
                <a:latin typeface="Noto Sans"/>
                <a:ea typeface="Noto Sans"/>
                <a:cs typeface="Noto Sans"/>
                <a:sym typeface="Noto Sans"/>
              </a:defRPr>
            </a:lvl6pPr>
            <a:lvl7pPr marL="3200400" marR="0" lvl="6" indent="-317500" algn="l" rtl="0">
              <a:lnSpc>
                <a:spcPct val="100000"/>
              </a:lnSpc>
              <a:spcBef>
                <a:spcPts val="0"/>
              </a:spcBef>
              <a:spcAft>
                <a:spcPts val="0"/>
              </a:spcAft>
              <a:buClr>
                <a:schemeClr val="dk1"/>
              </a:buClr>
              <a:buSzPts val="1400"/>
              <a:buFont typeface="Noto Sans Light"/>
              <a:buChar char="●"/>
              <a:defRPr sz="1400" b="0" i="0" u="none" strike="noStrike" cap="none">
                <a:solidFill>
                  <a:schemeClr val="dk1"/>
                </a:solidFill>
                <a:latin typeface="Noto Sans"/>
                <a:ea typeface="Noto Sans"/>
                <a:cs typeface="Noto Sans"/>
                <a:sym typeface="Noto Sans"/>
              </a:defRPr>
            </a:lvl7pPr>
            <a:lvl8pPr marL="3657600" marR="0" lvl="7" indent="-317500" algn="l" rtl="0">
              <a:lnSpc>
                <a:spcPct val="100000"/>
              </a:lnSpc>
              <a:spcBef>
                <a:spcPts val="0"/>
              </a:spcBef>
              <a:spcAft>
                <a:spcPts val="0"/>
              </a:spcAft>
              <a:buClr>
                <a:schemeClr val="dk1"/>
              </a:buClr>
              <a:buSzPts val="1400"/>
              <a:buFont typeface="Noto Sans Light"/>
              <a:buChar char="○"/>
              <a:defRPr sz="1400" b="0" i="0" u="none" strike="noStrike" cap="none">
                <a:solidFill>
                  <a:schemeClr val="dk1"/>
                </a:solidFill>
                <a:latin typeface="Noto Sans"/>
                <a:ea typeface="Noto Sans"/>
                <a:cs typeface="Noto Sans"/>
                <a:sym typeface="Noto Sans"/>
              </a:defRPr>
            </a:lvl8pPr>
            <a:lvl9pPr marL="4114800" marR="0" lvl="8" indent="-317500" algn="l" rtl="0">
              <a:lnSpc>
                <a:spcPct val="100000"/>
              </a:lnSpc>
              <a:spcBef>
                <a:spcPts val="0"/>
              </a:spcBef>
              <a:spcAft>
                <a:spcPts val="0"/>
              </a:spcAft>
              <a:buClr>
                <a:schemeClr val="dk1"/>
              </a:buClr>
              <a:buSzPts val="1400"/>
              <a:buFont typeface="Noto Sans Light"/>
              <a:buChar char="■"/>
              <a:defRPr sz="1400" b="0" i="0" u="none" strike="noStrike" cap="none">
                <a:solidFill>
                  <a:schemeClr val="dk1"/>
                </a:solidFill>
                <a:latin typeface="Noto Sans"/>
                <a:ea typeface="Noto Sans"/>
                <a:cs typeface="Noto Sans"/>
                <a:sym typeface="Noto Sans"/>
              </a:defRPr>
            </a:lvl9pPr>
          </a:lstStyle>
          <a:p>
            <a:endParaRPr lang="en-US" altLang="ko-KR" sz="2400" dirty="0"/>
          </a:p>
          <a:p>
            <a:pPr lvl="1"/>
            <a:r>
              <a:rPr lang="en-US" altLang="ko-KR" sz="1800" dirty="0"/>
              <a:t>Explainability</a:t>
            </a:r>
          </a:p>
          <a:p>
            <a:pPr lvl="1"/>
            <a:r>
              <a:rPr lang="en-US" altLang="ko-KR" sz="1800" dirty="0"/>
              <a:t>Freshness</a:t>
            </a:r>
          </a:p>
          <a:p>
            <a:pPr lvl="1"/>
            <a:r>
              <a:rPr lang="en-US" altLang="ko-KR" sz="1800" dirty="0"/>
              <a:t>Hallucination Rate</a:t>
            </a:r>
          </a:p>
          <a:p>
            <a:pPr lvl="1"/>
            <a:r>
              <a:rPr lang="en-US" altLang="ko-KR" sz="1800" dirty="0"/>
              <a:t>Legal Risk Mitigation	</a:t>
            </a:r>
          </a:p>
          <a:p>
            <a:pPr lvl="1"/>
            <a:r>
              <a:rPr lang="en-US" altLang="ko-KR" sz="1800" dirty="0"/>
              <a:t>Comparative Performance (vs GPTs)</a:t>
            </a:r>
          </a:p>
          <a:p>
            <a:pPr lvl="1"/>
            <a:r>
              <a:rPr lang="en-US" altLang="ko-KR" sz="1800" dirty="0"/>
              <a:t>Etc.</a:t>
            </a:r>
          </a:p>
        </p:txBody>
      </p:sp>
    </p:spTree>
    <p:extLst>
      <p:ext uri="{BB962C8B-B14F-4D97-AF65-F5344CB8AC3E}">
        <p14:creationId xmlns:p14="http://schemas.microsoft.com/office/powerpoint/2010/main" val="188297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F4FC0-52CA-EB6B-FF3C-6106435140D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BC19633-09B9-1FD2-A915-6F6899FDEF09}"/>
              </a:ext>
            </a:extLst>
          </p:cNvPr>
          <p:cNvSpPr>
            <a:spLocks noGrp="1"/>
          </p:cNvSpPr>
          <p:nvPr>
            <p:ph type="title"/>
          </p:nvPr>
        </p:nvSpPr>
        <p:spPr/>
        <p:txBody>
          <a:bodyPr/>
          <a:lstStyle/>
          <a:p>
            <a:r>
              <a:rPr lang="en-US" altLang="ko-KR" sz="2800" dirty="0"/>
              <a:t>5. Evaluation goals</a:t>
            </a:r>
            <a:br>
              <a:rPr lang="en-US" altLang="ko-KR" sz="2800" dirty="0"/>
            </a:br>
            <a:endParaRPr lang="ko-KR" altLang="en-US" dirty="0"/>
          </a:p>
        </p:txBody>
      </p:sp>
      <p:sp>
        <p:nvSpPr>
          <p:cNvPr id="3" name="텍스트 개체 틀 2">
            <a:extLst>
              <a:ext uri="{FF2B5EF4-FFF2-40B4-BE49-F238E27FC236}">
                <a16:creationId xmlns:a16="http://schemas.microsoft.com/office/drawing/2014/main" id="{CA716E67-A7BA-4176-2738-BE14A63324A3}"/>
              </a:ext>
            </a:extLst>
          </p:cNvPr>
          <p:cNvSpPr>
            <a:spLocks noGrp="1"/>
          </p:cNvSpPr>
          <p:nvPr>
            <p:ph type="body" idx="1"/>
          </p:nvPr>
        </p:nvSpPr>
        <p:spPr/>
        <p:txBody>
          <a:bodyPr/>
          <a:lstStyle/>
          <a:p>
            <a:r>
              <a:rPr lang="en-US" altLang="ko-KR" b="1" dirty="0"/>
              <a:t>Sample benchmark comparison metric</a:t>
            </a:r>
          </a:p>
          <a:p>
            <a:endParaRPr lang="ko-KR" altLang="en-US" dirty="0"/>
          </a:p>
        </p:txBody>
      </p:sp>
      <p:graphicFrame>
        <p:nvGraphicFramePr>
          <p:cNvPr id="4" name="표 3">
            <a:extLst>
              <a:ext uri="{FF2B5EF4-FFF2-40B4-BE49-F238E27FC236}">
                <a16:creationId xmlns:a16="http://schemas.microsoft.com/office/drawing/2014/main" id="{91781978-9D99-D0DE-EC6B-B4C8F8A75E52}"/>
              </a:ext>
            </a:extLst>
          </p:cNvPr>
          <p:cNvGraphicFramePr>
            <a:graphicFrameLocks noGrp="1"/>
          </p:cNvGraphicFramePr>
          <p:nvPr>
            <p:extLst>
              <p:ext uri="{D42A27DB-BD31-4B8C-83A1-F6EECF244321}">
                <p14:modId xmlns:p14="http://schemas.microsoft.com/office/powerpoint/2010/main" val="2070971879"/>
              </p:ext>
            </p:extLst>
          </p:nvPr>
        </p:nvGraphicFramePr>
        <p:xfrm>
          <a:off x="1524000" y="1736835"/>
          <a:ext cx="6096000" cy="296164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3051183930"/>
                    </a:ext>
                  </a:extLst>
                </a:gridCol>
                <a:gridCol w="2032000">
                  <a:extLst>
                    <a:ext uri="{9D8B030D-6E8A-4147-A177-3AD203B41FA5}">
                      <a16:colId xmlns:a16="http://schemas.microsoft.com/office/drawing/2014/main" val="393545744"/>
                    </a:ext>
                  </a:extLst>
                </a:gridCol>
                <a:gridCol w="2032000">
                  <a:extLst>
                    <a:ext uri="{9D8B030D-6E8A-4147-A177-3AD203B41FA5}">
                      <a16:colId xmlns:a16="http://schemas.microsoft.com/office/drawing/2014/main" val="3976197221"/>
                    </a:ext>
                  </a:extLst>
                </a:gridCol>
              </a:tblGrid>
              <a:tr h="370840">
                <a:tc>
                  <a:txBody>
                    <a:bodyPr/>
                    <a:lstStyle/>
                    <a:p>
                      <a:r>
                        <a:rPr lang="en-US" b="1" dirty="0"/>
                        <a:t>Comparison Metric</a:t>
                      </a:r>
                      <a:endParaRPr lang="en-US"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b="1"/>
                        <a:t>RAG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b="1"/>
                        <a:t>LLM (e.g., GPT-4)</a:t>
                      </a:r>
                      <a:endParaRPr lang="en-US"/>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116264"/>
                  </a:ext>
                </a:extLst>
              </a:tr>
              <a:tr h="370840">
                <a:tc>
                  <a:txBody>
                    <a:bodyPr/>
                    <a:lstStyle/>
                    <a:p>
                      <a:r>
                        <a:rPr lang="en-US" dirty="0"/>
                        <a:t>Legal Citation Inclusion</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Often missing or hallucinated</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2594415"/>
                  </a:ext>
                </a:extLst>
              </a:tr>
              <a:tr h="370840">
                <a:tc>
                  <a:txBody>
                    <a:bodyPr/>
                    <a:lstStyle/>
                    <a:p>
                      <a:r>
                        <a:rPr lang="en-US"/>
                        <a:t>Domain-Specific Compliance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With good base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Risk of generalization</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2672502"/>
                  </a:ext>
                </a:extLst>
              </a:tr>
              <a:tr h="370840">
                <a:tc>
                  <a:txBody>
                    <a:bodyPr/>
                    <a:lstStyle/>
                    <a:p>
                      <a:r>
                        <a:rPr lang="en-US"/>
                        <a:t>Explainability with Source Linking</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Natural via retrieval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Often opaque reasoning</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082944"/>
                  </a:ext>
                </a:extLst>
              </a:tr>
              <a:tr h="370840">
                <a:tc>
                  <a:txBody>
                    <a:bodyPr/>
                    <a:lstStyle/>
                    <a:p>
                      <a:r>
                        <a:rPr lang="en-US"/>
                        <a:t>Factual Accuracy on Recent Law</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If corpus is fresh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Depends on cutoff date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0428775"/>
                  </a:ext>
                </a:extLst>
              </a:tr>
              <a:tr h="370840">
                <a:tc>
                  <a:txBody>
                    <a:bodyPr/>
                    <a:lstStyle/>
                    <a:p>
                      <a:r>
                        <a:rPr lang="en-US"/>
                        <a:t>Hallucination of Legal Rules or Cases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Much lower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Higher risk</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3995008"/>
                  </a:ext>
                </a:extLst>
              </a:tr>
            </a:tbl>
          </a:graphicData>
        </a:graphic>
      </p:graphicFrame>
    </p:spTree>
    <p:extLst>
      <p:ext uri="{BB962C8B-B14F-4D97-AF65-F5344CB8AC3E}">
        <p14:creationId xmlns:p14="http://schemas.microsoft.com/office/powerpoint/2010/main" val="144996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15207-8BAE-BB03-044F-3F5D5782AB46}"/>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B4318A2-ADD3-6BC4-79D4-006C4745CA2E}"/>
              </a:ext>
            </a:extLst>
          </p:cNvPr>
          <p:cNvSpPr>
            <a:spLocks noGrp="1"/>
          </p:cNvSpPr>
          <p:nvPr>
            <p:ph type="title"/>
          </p:nvPr>
        </p:nvSpPr>
        <p:spPr/>
        <p:txBody>
          <a:bodyPr/>
          <a:lstStyle/>
          <a:p>
            <a:r>
              <a:rPr lang="en-US" altLang="ko-KR" sz="2800" dirty="0"/>
              <a:t>5. Evaluation goals</a:t>
            </a:r>
            <a:br>
              <a:rPr lang="en-US" altLang="ko-KR" sz="2800" dirty="0"/>
            </a:br>
            <a:endParaRPr lang="ko-KR" altLang="en-US" dirty="0"/>
          </a:p>
        </p:txBody>
      </p:sp>
      <p:sp>
        <p:nvSpPr>
          <p:cNvPr id="3" name="텍스트 개체 틀 2">
            <a:extLst>
              <a:ext uri="{FF2B5EF4-FFF2-40B4-BE49-F238E27FC236}">
                <a16:creationId xmlns:a16="http://schemas.microsoft.com/office/drawing/2014/main" id="{38AB6558-BD73-9AF9-512D-5E5857469602}"/>
              </a:ext>
            </a:extLst>
          </p:cNvPr>
          <p:cNvSpPr>
            <a:spLocks noGrp="1"/>
          </p:cNvSpPr>
          <p:nvPr>
            <p:ph type="body" idx="1"/>
          </p:nvPr>
        </p:nvSpPr>
        <p:spPr/>
        <p:txBody>
          <a:bodyPr/>
          <a:lstStyle/>
          <a:p>
            <a:r>
              <a:rPr lang="en-US" altLang="ko-KR" b="1" dirty="0"/>
              <a:t>Possible benchmark queries:</a:t>
            </a:r>
          </a:p>
          <a:p>
            <a:pPr lvl="1"/>
            <a:r>
              <a:rPr lang="en-US" altLang="ko-KR" dirty="0"/>
              <a:t>FAQs from the EEOC, DOL, and NLRB</a:t>
            </a:r>
          </a:p>
          <a:p>
            <a:pPr lvl="1"/>
            <a:r>
              <a:rPr lang="en-US" altLang="ko-KR" dirty="0"/>
              <a:t>Questions from SHRM toolkits</a:t>
            </a:r>
          </a:p>
          <a:p>
            <a:pPr lvl="1"/>
            <a:r>
              <a:rPr lang="en-US" altLang="ko-KR" dirty="0"/>
              <a:t>Real-world HR cases (anonymized)</a:t>
            </a:r>
          </a:p>
          <a:p>
            <a:pPr lvl="1"/>
            <a:r>
              <a:rPr lang="en-US" altLang="ko-KR" dirty="0"/>
              <a:t>Hypothetical scenarios (“An employee requested leave under FMLA…”)</a:t>
            </a:r>
          </a:p>
          <a:p>
            <a:endParaRPr lang="ko-KR" altLang="en-US" dirty="0"/>
          </a:p>
        </p:txBody>
      </p:sp>
    </p:spTree>
    <p:extLst>
      <p:ext uri="{BB962C8B-B14F-4D97-AF65-F5344CB8AC3E}">
        <p14:creationId xmlns:p14="http://schemas.microsoft.com/office/powerpoint/2010/main" val="24713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1FDF6-1E1E-B311-250C-569AA5E7480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D68EC0B-FB72-D880-2CDE-BA449BEE204E}"/>
              </a:ext>
            </a:extLst>
          </p:cNvPr>
          <p:cNvSpPr>
            <a:spLocks noGrp="1"/>
          </p:cNvSpPr>
          <p:nvPr>
            <p:ph type="title"/>
          </p:nvPr>
        </p:nvSpPr>
        <p:spPr/>
        <p:txBody>
          <a:bodyPr/>
          <a:lstStyle/>
          <a:p>
            <a:r>
              <a:rPr lang="en-US" altLang="ko-KR" sz="2800" dirty="0"/>
              <a:t>5. Evaluation goals</a:t>
            </a:r>
            <a:br>
              <a:rPr lang="en-US" altLang="ko-KR" sz="2800" dirty="0"/>
            </a:br>
            <a:endParaRPr lang="ko-KR" altLang="en-US" dirty="0"/>
          </a:p>
        </p:txBody>
      </p:sp>
      <p:sp>
        <p:nvSpPr>
          <p:cNvPr id="3" name="텍스트 개체 틀 2">
            <a:extLst>
              <a:ext uri="{FF2B5EF4-FFF2-40B4-BE49-F238E27FC236}">
                <a16:creationId xmlns:a16="http://schemas.microsoft.com/office/drawing/2014/main" id="{C77AC6EF-D201-01FF-3F1E-E6C875953CFB}"/>
              </a:ext>
            </a:extLst>
          </p:cNvPr>
          <p:cNvSpPr>
            <a:spLocks noGrp="1"/>
          </p:cNvSpPr>
          <p:nvPr>
            <p:ph type="body" idx="1"/>
          </p:nvPr>
        </p:nvSpPr>
        <p:spPr/>
        <p:txBody>
          <a:bodyPr/>
          <a:lstStyle/>
          <a:p>
            <a:r>
              <a:rPr lang="en-US" altLang="ko-KR" dirty="0"/>
              <a:t>Query: “Can I terminate an employee on FMLA leave for poor performance?”</a:t>
            </a:r>
          </a:p>
          <a:p>
            <a:endParaRPr lang="en-US" altLang="ko-KR" dirty="0"/>
          </a:p>
          <a:p>
            <a:r>
              <a:rPr lang="en-US" altLang="ko-KR" dirty="0"/>
              <a:t>GPT-4: "Yes, but it depends on the circumstances. Consult your HR department."</a:t>
            </a:r>
            <a:endParaRPr lang="ko-KR" altLang="en-US" dirty="0"/>
          </a:p>
          <a:p>
            <a:endParaRPr lang="en-US" altLang="ko-KR" dirty="0"/>
          </a:p>
          <a:p>
            <a:r>
              <a:rPr lang="en-US" altLang="ko-KR" dirty="0"/>
              <a:t>RAG: "According to </a:t>
            </a:r>
            <a:r>
              <a:rPr lang="en-US" altLang="ko-KR" b="1" u="sng" dirty="0"/>
              <a:t>EEOC guidance </a:t>
            </a:r>
            <a:r>
              <a:rPr lang="en-US" altLang="ko-KR" dirty="0"/>
              <a:t>and the </a:t>
            </a:r>
            <a:r>
              <a:rPr lang="en-US" altLang="ko-KR" b="1" u="sng" dirty="0"/>
              <a:t>DOL</a:t>
            </a:r>
            <a:r>
              <a:rPr lang="en-US" altLang="ko-KR" dirty="0"/>
              <a:t> </a:t>
            </a:r>
            <a:r>
              <a:rPr lang="en-US" altLang="ko-KR" b="1" u="sng" dirty="0"/>
              <a:t>FMLA</a:t>
            </a:r>
            <a:r>
              <a:rPr lang="en-US" altLang="ko-KR" dirty="0"/>
              <a:t> Fact Sheet #28A, </a:t>
            </a:r>
            <a:r>
              <a:rPr lang="en-US" altLang="ko-KR" i="1" dirty="0"/>
              <a:t>termination for legitimate, documented poor performance is allowed if unrelated to leave</a:t>
            </a:r>
            <a:r>
              <a:rPr lang="en-US" altLang="ko-KR" dirty="0"/>
              <a:t>. [</a:t>
            </a:r>
            <a:r>
              <a:rPr lang="en-US" altLang="ko-KR" i="1" u="sng" dirty="0"/>
              <a:t>link</a:t>
            </a:r>
            <a:r>
              <a:rPr lang="en-US" altLang="ko-KR" dirty="0"/>
              <a:t>]“</a:t>
            </a:r>
          </a:p>
          <a:p>
            <a:endParaRPr lang="en-US" altLang="ko-KR" dirty="0"/>
          </a:p>
          <a:p>
            <a:endParaRPr lang="ko-KR" altLang="en-US" dirty="0"/>
          </a:p>
        </p:txBody>
      </p:sp>
    </p:spTree>
    <p:extLst>
      <p:ext uri="{BB962C8B-B14F-4D97-AF65-F5344CB8AC3E}">
        <p14:creationId xmlns:p14="http://schemas.microsoft.com/office/powerpoint/2010/main" val="365727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9192B-4BB4-5AAE-D3CD-7F785F2D46F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9E40D5E6-F85F-351C-9583-A0A259B34AED}"/>
              </a:ext>
            </a:extLst>
          </p:cNvPr>
          <p:cNvSpPr>
            <a:spLocks noGrp="1"/>
          </p:cNvSpPr>
          <p:nvPr>
            <p:ph type="title"/>
          </p:nvPr>
        </p:nvSpPr>
        <p:spPr/>
        <p:txBody>
          <a:bodyPr/>
          <a:lstStyle/>
          <a:p>
            <a:r>
              <a:rPr lang="en-US" altLang="ko-KR" sz="2800" dirty="0"/>
              <a:t>5. Evaluation goals</a:t>
            </a:r>
            <a:br>
              <a:rPr lang="en-US" altLang="ko-KR" sz="2800" dirty="0"/>
            </a:br>
            <a:endParaRPr lang="ko-KR" altLang="en-US" dirty="0"/>
          </a:p>
        </p:txBody>
      </p:sp>
      <p:sp>
        <p:nvSpPr>
          <p:cNvPr id="3" name="텍스트 개체 틀 2">
            <a:extLst>
              <a:ext uri="{FF2B5EF4-FFF2-40B4-BE49-F238E27FC236}">
                <a16:creationId xmlns:a16="http://schemas.microsoft.com/office/drawing/2014/main" id="{189F40C3-5E85-3F37-9336-16BF70AA8090}"/>
              </a:ext>
            </a:extLst>
          </p:cNvPr>
          <p:cNvSpPr>
            <a:spLocks noGrp="1"/>
          </p:cNvSpPr>
          <p:nvPr>
            <p:ph type="body" idx="1"/>
          </p:nvPr>
        </p:nvSpPr>
        <p:spPr>
          <a:xfrm>
            <a:off x="720000" y="1215752"/>
            <a:ext cx="8424000" cy="3416400"/>
          </a:xfrm>
        </p:spPr>
        <p:txBody>
          <a:bodyPr/>
          <a:lstStyle/>
          <a:p>
            <a:r>
              <a:rPr lang="en-US" altLang="ko-KR" dirty="0"/>
              <a:t>A. Human-in-the-Loop Assessment</a:t>
            </a:r>
          </a:p>
          <a:p>
            <a:pPr lvl="1"/>
            <a:r>
              <a:rPr lang="en-US" altLang="ko-KR" b="1" dirty="0"/>
              <a:t>Annotators</a:t>
            </a:r>
            <a:r>
              <a:rPr lang="en-US" altLang="ko-KR" dirty="0"/>
              <a:t>: Use HR legal professionals or compliance officers</a:t>
            </a:r>
          </a:p>
          <a:p>
            <a:pPr lvl="1"/>
            <a:r>
              <a:rPr lang="en-US" altLang="ko-KR" b="1" dirty="0"/>
              <a:t>Task</a:t>
            </a:r>
            <a:r>
              <a:rPr lang="en-US" altLang="ko-KR" dirty="0"/>
              <a:t>: Score answers from RAG and LLM (blind comparison) using criteria above</a:t>
            </a:r>
          </a:p>
          <a:p>
            <a:pPr lvl="1"/>
            <a:r>
              <a:rPr lang="en-US" altLang="ko-KR" b="1" dirty="0"/>
              <a:t>Scale</a:t>
            </a:r>
            <a:r>
              <a:rPr lang="en-US" altLang="ko-KR" dirty="0"/>
              <a:t>: 1–5 Likert or Pass/Fail + comments</a:t>
            </a:r>
          </a:p>
          <a:p>
            <a:pPr lvl="1"/>
            <a:r>
              <a:rPr lang="en-US" altLang="ko-KR" b="1" dirty="0"/>
              <a:t>Sample set</a:t>
            </a:r>
            <a:r>
              <a:rPr lang="en-US" altLang="ko-KR" dirty="0"/>
              <a:t>: 100 HR queries (e.g., "What are the conditions for lawful termination?")</a:t>
            </a:r>
          </a:p>
          <a:p>
            <a:endParaRPr lang="en-US" altLang="ko-KR" dirty="0"/>
          </a:p>
          <a:p>
            <a:r>
              <a:rPr lang="en-US" altLang="ko-KR" dirty="0"/>
              <a:t>B. Automated Evaluation (Additional)</a:t>
            </a:r>
          </a:p>
          <a:p>
            <a:pPr lvl="1"/>
            <a:r>
              <a:rPr lang="en-US" altLang="ko-KR" dirty="0"/>
              <a:t>Citation Check: Does the answer contain a valid URL or title from your corpus?</a:t>
            </a:r>
          </a:p>
          <a:p>
            <a:pPr lvl="1"/>
            <a:r>
              <a:rPr lang="en-US" altLang="ko-KR" dirty="0"/>
              <a:t>Retrieval Evaluation: For top-k documents retrieved, is ground-truth document present?</a:t>
            </a:r>
          </a:p>
          <a:p>
            <a:pPr lvl="1"/>
            <a:r>
              <a:rPr lang="en-US" altLang="ko-KR" dirty="0"/>
              <a:t>BLEU/ROUGE-style metrics: If using gold reference answers</a:t>
            </a:r>
            <a:endParaRPr lang="ko-KR" altLang="en-US" dirty="0"/>
          </a:p>
        </p:txBody>
      </p:sp>
    </p:spTree>
    <p:extLst>
      <p:ext uri="{BB962C8B-B14F-4D97-AF65-F5344CB8AC3E}">
        <p14:creationId xmlns:p14="http://schemas.microsoft.com/office/powerpoint/2010/main" val="1489640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E979C9-83FD-B077-ECDB-DFF4E840AB8F}"/>
              </a:ext>
            </a:extLst>
          </p:cNvPr>
          <p:cNvSpPr>
            <a:spLocks noGrp="1"/>
          </p:cNvSpPr>
          <p:nvPr>
            <p:ph type="title"/>
          </p:nvPr>
        </p:nvSpPr>
        <p:spPr/>
        <p:txBody>
          <a:bodyPr/>
          <a:lstStyle/>
          <a:p>
            <a:r>
              <a:rPr lang="en-US" altLang="ko-KR" dirty="0"/>
              <a:t>TBD &amp; Appendix </a:t>
            </a:r>
            <a:endParaRPr lang="ko-KR" altLang="en-US" dirty="0"/>
          </a:p>
        </p:txBody>
      </p:sp>
      <p:sp>
        <p:nvSpPr>
          <p:cNvPr id="3" name="텍스트 개체 틀 2">
            <a:extLst>
              <a:ext uri="{FF2B5EF4-FFF2-40B4-BE49-F238E27FC236}">
                <a16:creationId xmlns:a16="http://schemas.microsoft.com/office/drawing/2014/main" id="{9E54222F-A70C-D176-BFC1-87970035336D}"/>
              </a:ext>
            </a:extLst>
          </p:cNvPr>
          <p:cNvSpPr>
            <a:spLocks noGrp="1"/>
          </p:cNvSpPr>
          <p:nvPr>
            <p:ph type="body" idx="1"/>
          </p:nvPr>
        </p:nvSpPr>
        <p:spPr/>
        <p:txBody>
          <a:bodyPr/>
          <a:lstStyle/>
          <a:p>
            <a:r>
              <a:rPr lang="en-US" altLang="ko-KR" dirty="0"/>
              <a:t>Additional domains</a:t>
            </a:r>
          </a:p>
          <a:p>
            <a:r>
              <a:rPr lang="en-US" altLang="ko-KR" dirty="0"/>
              <a:t>Korean law</a:t>
            </a:r>
          </a:p>
          <a:p>
            <a:r>
              <a:rPr lang="en-US" altLang="ko-KR" dirty="0"/>
              <a:t>International law </a:t>
            </a:r>
          </a:p>
          <a:p>
            <a:r>
              <a:rPr lang="en-US" altLang="ko-KR" dirty="0"/>
              <a:t>EU</a:t>
            </a:r>
          </a:p>
          <a:p>
            <a:r>
              <a:rPr lang="en-US" altLang="ko-KR" dirty="0"/>
              <a:t>UK</a:t>
            </a:r>
          </a:p>
          <a:p>
            <a:r>
              <a:rPr lang="en-US" altLang="ko-KR" dirty="0"/>
              <a:t>Singapore</a:t>
            </a:r>
          </a:p>
          <a:p>
            <a:r>
              <a:rPr lang="en-US" altLang="ko-KR" dirty="0"/>
              <a:t>Etc.</a:t>
            </a:r>
          </a:p>
          <a:p>
            <a:endParaRPr lang="ko-KR" altLang="en-US" dirty="0"/>
          </a:p>
        </p:txBody>
      </p:sp>
    </p:spTree>
    <p:extLst>
      <p:ext uri="{BB962C8B-B14F-4D97-AF65-F5344CB8AC3E}">
        <p14:creationId xmlns:p14="http://schemas.microsoft.com/office/powerpoint/2010/main" val="226133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4A311D0-2055-9D69-CB0C-9DA68696C2C6}"/>
              </a:ext>
            </a:extLst>
          </p:cNvPr>
          <p:cNvSpPr>
            <a:spLocks noGrp="1"/>
          </p:cNvSpPr>
          <p:nvPr>
            <p:ph type="title"/>
          </p:nvPr>
        </p:nvSpPr>
        <p:spPr/>
        <p:txBody>
          <a:bodyPr/>
          <a:lstStyle/>
          <a:p>
            <a:r>
              <a:rPr lang="en-US" altLang="ko-KR" dirty="0"/>
              <a:t>BLEU/ROUGE-style metrics</a:t>
            </a:r>
            <a:endParaRPr lang="ko-KR" altLang="en-US" dirty="0"/>
          </a:p>
        </p:txBody>
      </p:sp>
      <p:sp>
        <p:nvSpPr>
          <p:cNvPr id="3" name="텍스트 개체 틀 2">
            <a:extLst>
              <a:ext uri="{FF2B5EF4-FFF2-40B4-BE49-F238E27FC236}">
                <a16:creationId xmlns:a16="http://schemas.microsoft.com/office/drawing/2014/main" id="{F3A5DCA7-CB4F-7D1B-AA79-A83F98657496}"/>
              </a:ext>
            </a:extLst>
          </p:cNvPr>
          <p:cNvSpPr>
            <a:spLocks noGrp="1"/>
          </p:cNvSpPr>
          <p:nvPr>
            <p:ph type="body" idx="1"/>
          </p:nvPr>
        </p:nvSpPr>
        <p:spPr/>
        <p:txBody>
          <a:bodyPr/>
          <a:lstStyle/>
          <a:p>
            <a:r>
              <a:rPr lang="en-US" altLang="ko-KR" dirty="0"/>
              <a:t>BLEU (Bilingual Evaluation Understudy)</a:t>
            </a:r>
          </a:p>
          <a:p>
            <a:pPr lvl="1"/>
            <a:r>
              <a:rPr lang="en-US" altLang="ko-KR" dirty="0" err="1"/>
              <a:t>Purpose:Primarily</a:t>
            </a:r>
            <a:r>
              <a:rPr lang="en-US" altLang="ko-KR" dirty="0"/>
              <a:t> designed for machine translation evaluation.</a:t>
            </a:r>
          </a:p>
          <a:p>
            <a:pPr lvl="1"/>
            <a:r>
              <a:rPr lang="en-US" altLang="ko-KR" dirty="0"/>
              <a:t>Core </a:t>
            </a:r>
            <a:r>
              <a:rPr lang="en-US" altLang="ko-KR" dirty="0" err="1"/>
              <a:t>Idea:Measures</a:t>
            </a:r>
            <a:r>
              <a:rPr lang="en-US" altLang="ko-KR" dirty="0"/>
              <a:t> n-gram precision—how many n-grams in the generated text appear in the reference(s).</a:t>
            </a:r>
          </a:p>
          <a:p>
            <a:pPr lvl="1"/>
            <a:r>
              <a:rPr lang="en-US" altLang="ko-KR" dirty="0"/>
              <a:t>Key Characteristics:</a:t>
            </a:r>
          </a:p>
          <a:p>
            <a:pPr lvl="2"/>
            <a:r>
              <a:rPr lang="en-US" altLang="ko-KR" dirty="0"/>
              <a:t>Uses modified precision (avoids overcounting repeated words).</a:t>
            </a:r>
          </a:p>
          <a:p>
            <a:pPr lvl="2"/>
            <a:r>
              <a:rPr lang="en-US" altLang="ko-KR" dirty="0"/>
              <a:t>Includes a brevity penalty to discourage short translations.</a:t>
            </a:r>
          </a:p>
          <a:p>
            <a:pPr lvl="2"/>
            <a:r>
              <a:rPr lang="en-US" altLang="ko-KR" dirty="0"/>
              <a:t>Typical BLEU-n scores: BLEU-1 (unigrams), BLEU-2, ..., up to BLEU-4.</a:t>
            </a:r>
          </a:p>
          <a:p>
            <a:r>
              <a:rPr lang="en-US" altLang="ko-KR" dirty="0"/>
              <a:t>ROUGE (Recall-Oriented Understudy for </a:t>
            </a:r>
            <a:r>
              <a:rPr lang="en-US" altLang="ko-KR" dirty="0" err="1"/>
              <a:t>Gisting</a:t>
            </a:r>
            <a:r>
              <a:rPr lang="en-US" altLang="ko-KR" dirty="0"/>
              <a:t> Evaluation)</a:t>
            </a:r>
          </a:p>
          <a:p>
            <a:pPr lvl="1"/>
            <a:r>
              <a:rPr lang="en-US" altLang="ko-KR" dirty="0" err="1"/>
              <a:t>Purpose:Designed</a:t>
            </a:r>
            <a:r>
              <a:rPr lang="en-US" altLang="ko-KR" dirty="0"/>
              <a:t> for summarization, but applicable to other NLG tasks.</a:t>
            </a:r>
          </a:p>
          <a:p>
            <a:pPr lvl="1"/>
            <a:r>
              <a:rPr lang="en-US" altLang="ko-KR" dirty="0"/>
              <a:t>Core </a:t>
            </a:r>
            <a:r>
              <a:rPr lang="en-US" altLang="ko-KR" dirty="0" err="1"/>
              <a:t>Idea:Measures</a:t>
            </a:r>
            <a:r>
              <a:rPr lang="en-US" altLang="ko-KR" dirty="0"/>
              <a:t> recall (and optionally precision/F1) of overlapping n-grams or units between system and reference summaries.</a:t>
            </a:r>
          </a:p>
        </p:txBody>
      </p:sp>
    </p:spTree>
    <p:extLst>
      <p:ext uri="{BB962C8B-B14F-4D97-AF65-F5344CB8AC3E}">
        <p14:creationId xmlns:p14="http://schemas.microsoft.com/office/powerpoint/2010/main" val="2223968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042D91D-288D-5408-A77C-B03780B19554}"/>
              </a:ext>
            </a:extLst>
          </p:cNvPr>
          <p:cNvSpPr>
            <a:spLocks noGrp="1"/>
          </p:cNvSpPr>
          <p:nvPr>
            <p:ph type="title"/>
          </p:nvPr>
        </p:nvSpPr>
        <p:spPr/>
        <p:txBody>
          <a:bodyPr/>
          <a:lstStyle/>
          <a:p>
            <a:r>
              <a:rPr lang="en-US" altLang="ko-KR" dirty="0"/>
              <a:t>Background knowledge</a:t>
            </a:r>
            <a:endParaRPr lang="ko-KR" altLang="en-US" dirty="0"/>
          </a:p>
        </p:txBody>
      </p:sp>
      <p:sp>
        <p:nvSpPr>
          <p:cNvPr id="3" name="텍스트 개체 틀 2">
            <a:extLst>
              <a:ext uri="{FF2B5EF4-FFF2-40B4-BE49-F238E27FC236}">
                <a16:creationId xmlns:a16="http://schemas.microsoft.com/office/drawing/2014/main" id="{592A78E7-E35E-D51B-1283-315CC4E58453}"/>
              </a:ext>
            </a:extLst>
          </p:cNvPr>
          <p:cNvSpPr>
            <a:spLocks noGrp="1"/>
          </p:cNvSpPr>
          <p:nvPr>
            <p:ph type="body" idx="1"/>
          </p:nvPr>
        </p:nvSpPr>
        <p:spPr/>
        <p:txBody>
          <a:bodyPr/>
          <a:lstStyle/>
          <a:p>
            <a:pPr algn="l">
              <a:spcBef>
                <a:spcPts val="1500"/>
              </a:spcBef>
              <a:spcAft>
                <a:spcPts val="750"/>
              </a:spcAft>
              <a:buNone/>
            </a:pPr>
            <a:r>
              <a:rPr lang="en-US" altLang="ko-KR" b="1" i="0" dirty="0">
                <a:solidFill>
                  <a:srgbClr val="282828"/>
                </a:solidFill>
                <a:effectLst/>
                <a:latin typeface="Varela"/>
              </a:rPr>
              <a:t>Difference between laws, policy, act, regulations, guidance</a:t>
            </a:r>
          </a:p>
          <a:p>
            <a:pPr algn="l">
              <a:spcBef>
                <a:spcPts val="1500"/>
              </a:spcBef>
              <a:spcAft>
                <a:spcPts val="750"/>
              </a:spcAft>
              <a:buNone/>
            </a:pPr>
            <a:r>
              <a:rPr lang="en-US" altLang="ko-KR" b="1" i="0" dirty="0">
                <a:solidFill>
                  <a:srgbClr val="282828"/>
                </a:solidFill>
                <a:effectLst/>
                <a:latin typeface="Varela"/>
              </a:rPr>
              <a:t>https://www.oneeducation.org.uk/difference-between-laws-regulations-acts-guidance-policies/?srsltid=AfmBOooSu_MssCab7JN4hUGJv2SWlylOmQtHJ5xmz2N62Vf7hMwdR8pL</a:t>
            </a:r>
            <a:br>
              <a:rPr lang="en-US" altLang="ko-KR" dirty="0">
                <a:effectLst/>
              </a:rPr>
            </a:br>
            <a:endParaRPr lang="ko-KR" altLang="en-US" dirty="0"/>
          </a:p>
        </p:txBody>
      </p:sp>
    </p:spTree>
    <p:extLst>
      <p:ext uri="{BB962C8B-B14F-4D97-AF65-F5344CB8AC3E}">
        <p14:creationId xmlns:p14="http://schemas.microsoft.com/office/powerpoint/2010/main" val="2767481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74676-52BE-0024-4925-BA766239B2E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A44BE57E-C29D-9F18-5F66-7665645C6697}"/>
              </a:ext>
            </a:extLst>
          </p:cNvPr>
          <p:cNvSpPr>
            <a:spLocks noGrp="1"/>
          </p:cNvSpPr>
          <p:nvPr>
            <p:ph type="title"/>
          </p:nvPr>
        </p:nvSpPr>
        <p:spPr/>
        <p:txBody>
          <a:bodyPr/>
          <a:lstStyle/>
          <a:p>
            <a:r>
              <a:rPr lang="en-US" altLang="ko-KR" dirty="0"/>
              <a:t>Background knowledge</a:t>
            </a:r>
            <a:endParaRPr lang="ko-KR" altLang="en-US" dirty="0"/>
          </a:p>
        </p:txBody>
      </p:sp>
      <p:sp>
        <p:nvSpPr>
          <p:cNvPr id="3" name="텍스트 개체 틀 2">
            <a:extLst>
              <a:ext uri="{FF2B5EF4-FFF2-40B4-BE49-F238E27FC236}">
                <a16:creationId xmlns:a16="http://schemas.microsoft.com/office/drawing/2014/main" id="{223CB0B6-4656-4A71-F76C-A07C0CE5A889}"/>
              </a:ext>
            </a:extLst>
          </p:cNvPr>
          <p:cNvSpPr>
            <a:spLocks noGrp="1"/>
          </p:cNvSpPr>
          <p:nvPr>
            <p:ph type="body" idx="1"/>
          </p:nvPr>
        </p:nvSpPr>
        <p:spPr/>
        <p:txBody>
          <a:bodyPr/>
          <a:lstStyle/>
          <a:p>
            <a:pPr algn="l">
              <a:spcBef>
                <a:spcPts val="1500"/>
              </a:spcBef>
              <a:spcAft>
                <a:spcPts val="750"/>
              </a:spcAft>
              <a:buNone/>
            </a:pPr>
            <a:r>
              <a:rPr lang="en-US" altLang="ko-KR" b="1" i="0" dirty="0">
                <a:solidFill>
                  <a:srgbClr val="282828"/>
                </a:solidFill>
                <a:effectLst/>
                <a:latin typeface="Varela"/>
              </a:rPr>
              <a:t>What is a Law? (</a:t>
            </a:r>
            <a:r>
              <a:rPr lang="ko-KR" altLang="en-US" b="1" i="0" dirty="0">
                <a:solidFill>
                  <a:srgbClr val="282828"/>
                </a:solidFill>
                <a:effectLst/>
                <a:latin typeface="Varela"/>
              </a:rPr>
              <a:t>법 </a:t>
            </a:r>
            <a:r>
              <a:rPr lang="en-US" altLang="ko-KR" b="1" i="0" dirty="0">
                <a:solidFill>
                  <a:srgbClr val="282828"/>
                </a:solidFill>
                <a:effectLst/>
                <a:latin typeface="Varela"/>
              </a:rPr>
              <a:t>/ </a:t>
            </a:r>
            <a:r>
              <a:rPr lang="ko-KR" altLang="en-US" b="1" i="0" dirty="0">
                <a:solidFill>
                  <a:srgbClr val="282828"/>
                </a:solidFill>
                <a:effectLst/>
                <a:latin typeface="Varela"/>
              </a:rPr>
              <a:t>법률</a:t>
            </a:r>
            <a:r>
              <a:rPr lang="en-US" altLang="ko-KR" b="1" i="0" dirty="0">
                <a:solidFill>
                  <a:srgbClr val="282828"/>
                </a:solidFill>
                <a:effectLst/>
                <a:latin typeface="Varela"/>
              </a:rPr>
              <a:t>)</a:t>
            </a:r>
            <a:endParaRPr lang="en-US" altLang="ko-KR" b="0" i="0" dirty="0">
              <a:solidFill>
                <a:srgbClr val="282828"/>
              </a:solidFill>
              <a:effectLst/>
              <a:latin typeface="Varela"/>
            </a:endParaRPr>
          </a:p>
          <a:p>
            <a:pPr algn="l">
              <a:lnSpc>
                <a:spcPts val="1200"/>
              </a:lnSpc>
              <a:spcBef>
                <a:spcPts val="750"/>
              </a:spcBef>
              <a:spcAft>
                <a:spcPts val="750"/>
              </a:spcAft>
            </a:pPr>
            <a:r>
              <a:rPr lang="en-US" altLang="ko-KR" b="0" i="0" dirty="0">
                <a:solidFill>
                  <a:srgbClr val="64748B"/>
                </a:solidFill>
                <a:effectLst/>
                <a:latin typeface="Plus Jakarta Sans"/>
              </a:rPr>
              <a:t>A rule or combination of rules that the courts can execute constitutes a law. Laws govern the state’s administration. It can also determine how the state’s citizens and governing bodies interact. Furthermore, laws specify how people should behave with one another.</a:t>
            </a:r>
          </a:p>
          <a:p>
            <a:pPr>
              <a:spcBef>
                <a:spcPts val="1500"/>
              </a:spcBef>
              <a:spcAft>
                <a:spcPts val="750"/>
              </a:spcAft>
              <a:buNone/>
            </a:pPr>
            <a:r>
              <a:rPr lang="en-US" altLang="ko-KR" b="1" dirty="0">
                <a:solidFill>
                  <a:srgbClr val="282828"/>
                </a:solidFill>
                <a:effectLst/>
                <a:latin typeface="Varela"/>
              </a:rPr>
              <a:t>What is a policy? (</a:t>
            </a:r>
            <a:r>
              <a:rPr lang="ko-KR" altLang="en-US" b="1" dirty="0">
                <a:solidFill>
                  <a:srgbClr val="282828"/>
                </a:solidFill>
                <a:effectLst/>
                <a:latin typeface="Varela"/>
              </a:rPr>
              <a:t>정책</a:t>
            </a:r>
            <a:r>
              <a:rPr lang="en-US" altLang="ko-KR" b="1" dirty="0">
                <a:solidFill>
                  <a:srgbClr val="282828"/>
                </a:solidFill>
                <a:effectLst/>
                <a:latin typeface="Varela"/>
              </a:rPr>
              <a:t>)</a:t>
            </a:r>
            <a:endParaRPr lang="en-US" altLang="ko-KR" b="0" dirty="0">
              <a:solidFill>
                <a:srgbClr val="282828"/>
              </a:solidFill>
              <a:effectLst/>
              <a:latin typeface="Varela"/>
            </a:endParaRPr>
          </a:p>
          <a:p>
            <a:pPr>
              <a:lnSpc>
                <a:spcPts val="1200"/>
              </a:lnSpc>
              <a:spcBef>
                <a:spcPts val="750"/>
              </a:spcBef>
              <a:spcAft>
                <a:spcPts val="750"/>
              </a:spcAft>
              <a:buNone/>
            </a:pPr>
            <a:r>
              <a:rPr lang="en-US" altLang="ko-KR" b="0" dirty="0">
                <a:solidFill>
                  <a:srgbClr val="64748B"/>
                </a:solidFill>
                <a:effectLst/>
                <a:latin typeface="Plus Jakarta Sans"/>
              </a:rPr>
              <a:t>A policy is a set of rules for </a:t>
            </a:r>
            <a:r>
              <a:rPr lang="en-US" altLang="ko-KR" b="0" dirty="0" err="1">
                <a:solidFill>
                  <a:srgbClr val="64748B"/>
                </a:solidFill>
                <a:effectLst/>
                <a:latin typeface="Plus Jakarta Sans"/>
              </a:rPr>
              <a:t>behaviour</a:t>
            </a:r>
            <a:r>
              <a:rPr lang="en-US" altLang="ko-KR" b="0" dirty="0">
                <a:solidFill>
                  <a:srgbClr val="64748B"/>
                </a:solidFill>
                <a:effectLst/>
                <a:latin typeface="Plus Jakarta Sans"/>
              </a:rPr>
              <a:t> that a company, person, or </a:t>
            </a:r>
            <a:r>
              <a:rPr lang="en-US" altLang="ko-KR" b="0" dirty="0" err="1">
                <a:solidFill>
                  <a:srgbClr val="64748B"/>
                </a:solidFill>
                <a:effectLst/>
                <a:latin typeface="Plus Jakarta Sans"/>
              </a:rPr>
              <a:t>organisation</a:t>
            </a:r>
            <a:r>
              <a:rPr lang="en-US" altLang="ko-KR" b="0" dirty="0">
                <a:solidFill>
                  <a:srgbClr val="64748B"/>
                </a:solidFill>
                <a:effectLst/>
                <a:latin typeface="Plus Jakarta Sans"/>
              </a:rPr>
              <a:t> adopts or suggests. You may use specific laws to enforce the course of action outlined in a policy. Also, you can enact new laws to carry out a policy. Furthermore, authorities may adopt a policy to carry out their legal obligations.</a:t>
            </a:r>
          </a:p>
          <a:p>
            <a:pPr>
              <a:buNone/>
            </a:pPr>
            <a:br>
              <a:rPr lang="en-US" altLang="ko-KR" dirty="0">
                <a:effectLst/>
              </a:rPr>
            </a:br>
            <a:endParaRPr lang="ko-KR" altLang="en-US" dirty="0"/>
          </a:p>
        </p:txBody>
      </p:sp>
    </p:spTree>
    <p:extLst>
      <p:ext uri="{BB962C8B-B14F-4D97-AF65-F5344CB8AC3E}">
        <p14:creationId xmlns:p14="http://schemas.microsoft.com/office/powerpoint/2010/main" val="4039722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FBD86-0376-4805-1F75-41D08CBCC56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0C46B26-47B4-7AF6-E917-462CDDC16A60}"/>
              </a:ext>
            </a:extLst>
          </p:cNvPr>
          <p:cNvSpPr>
            <a:spLocks noGrp="1"/>
          </p:cNvSpPr>
          <p:nvPr>
            <p:ph type="title"/>
          </p:nvPr>
        </p:nvSpPr>
        <p:spPr/>
        <p:txBody>
          <a:bodyPr/>
          <a:lstStyle/>
          <a:p>
            <a:r>
              <a:rPr lang="en-US" altLang="ko-KR" dirty="0"/>
              <a:t>Background knowledge</a:t>
            </a:r>
            <a:endParaRPr lang="ko-KR" altLang="en-US" dirty="0"/>
          </a:p>
        </p:txBody>
      </p:sp>
      <p:sp>
        <p:nvSpPr>
          <p:cNvPr id="3" name="텍스트 개체 틀 2">
            <a:extLst>
              <a:ext uri="{FF2B5EF4-FFF2-40B4-BE49-F238E27FC236}">
                <a16:creationId xmlns:a16="http://schemas.microsoft.com/office/drawing/2014/main" id="{A422C4AE-9C1B-2396-E7DC-1189017E08EF}"/>
              </a:ext>
            </a:extLst>
          </p:cNvPr>
          <p:cNvSpPr>
            <a:spLocks noGrp="1"/>
          </p:cNvSpPr>
          <p:nvPr>
            <p:ph type="body" idx="1"/>
          </p:nvPr>
        </p:nvSpPr>
        <p:spPr/>
        <p:txBody>
          <a:bodyPr/>
          <a:lstStyle/>
          <a:p>
            <a:pPr algn="l">
              <a:spcBef>
                <a:spcPts val="1500"/>
              </a:spcBef>
              <a:spcAft>
                <a:spcPts val="750"/>
              </a:spcAft>
              <a:buNone/>
            </a:pPr>
            <a:r>
              <a:rPr lang="en-US" altLang="ko-KR" b="1" i="0" dirty="0">
                <a:solidFill>
                  <a:srgbClr val="282828"/>
                </a:solidFill>
                <a:effectLst/>
                <a:latin typeface="Varela"/>
              </a:rPr>
              <a:t>What is an Act? (</a:t>
            </a:r>
            <a:r>
              <a:rPr lang="ko-KR" altLang="en-US" b="1" i="0" dirty="0">
                <a:solidFill>
                  <a:srgbClr val="282828"/>
                </a:solidFill>
                <a:effectLst/>
                <a:latin typeface="Varela"/>
              </a:rPr>
              <a:t>법률 </a:t>
            </a:r>
            <a:r>
              <a:rPr lang="en-US" altLang="ko-KR" b="1" i="0" dirty="0">
                <a:solidFill>
                  <a:srgbClr val="282828"/>
                </a:solidFill>
                <a:effectLst/>
                <a:latin typeface="Varela"/>
              </a:rPr>
              <a:t>/ </a:t>
            </a:r>
            <a:r>
              <a:rPr lang="ko-KR" altLang="en-US" b="1" i="0" dirty="0">
                <a:solidFill>
                  <a:srgbClr val="282828"/>
                </a:solidFill>
                <a:effectLst/>
                <a:latin typeface="Varela"/>
              </a:rPr>
              <a:t>법 </a:t>
            </a:r>
            <a:r>
              <a:rPr lang="en-US" altLang="ko-KR" b="1" i="0" dirty="0">
                <a:solidFill>
                  <a:srgbClr val="282828"/>
                </a:solidFill>
                <a:effectLst/>
                <a:latin typeface="Varela"/>
              </a:rPr>
              <a:t>/ </a:t>
            </a:r>
            <a:r>
              <a:rPr lang="ko-KR" altLang="en-US" b="1" i="0" dirty="0">
                <a:solidFill>
                  <a:srgbClr val="282828"/>
                </a:solidFill>
                <a:effectLst/>
                <a:latin typeface="Varela"/>
              </a:rPr>
              <a:t>국회법</a:t>
            </a:r>
            <a:r>
              <a:rPr lang="en-US" altLang="ko-KR" b="1" i="0" dirty="0">
                <a:solidFill>
                  <a:srgbClr val="282828"/>
                </a:solidFill>
                <a:effectLst/>
                <a:latin typeface="Varela"/>
              </a:rPr>
              <a:t>)</a:t>
            </a:r>
            <a:endParaRPr lang="en-US" altLang="ko-KR" b="0" i="0" dirty="0">
              <a:solidFill>
                <a:srgbClr val="282828"/>
              </a:solidFill>
              <a:effectLst/>
              <a:latin typeface="Varela"/>
            </a:endParaRPr>
          </a:p>
          <a:p>
            <a:pPr algn="l">
              <a:lnSpc>
                <a:spcPts val="1200"/>
              </a:lnSpc>
              <a:spcBef>
                <a:spcPts val="750"/>
              </a:spcBef>
              <a:spcAft>
                <a:spcPts val="750"/>
              </a:spcAft>
              <a:buNone/>
            </a:pPr>
            <a:r>
              <a:rPr lang="en-US" altLang="ko-KR" b="0" i="0" dirty="0">
                <a:solidFill>
                  <a:srgbClr val="64748B"/>
                </a:solidFill>
                <a:effectLst/>
                <a:latin typeface="Plus Jakarta Sans"/>
              </a:rPr>
              <a:t>An Act is a Bill. The House of Commons and the House of Lords approve an act. In addition, the Monarch grants it his </a:t>
            </a:r>
            <a:r>
              <a:rPr lang="en-US" altLang="ko-KR" b="0" i="0" u="none" strike="noStrike" dirty="0">
                <a:solidFill>
                  <a:srgbClr val="2A5AE0"/>
                </a:solidFill>
                <a:effectLst/>
                <a:latin typeface="Plus Jakarta Sans"/>
                <a:hlinkClick r:id="rId3"/>
              </a:rPr>
              <a:t>Royal Assent</a:t>
            </a:r>
            <a:r>
              <a:rPr lang="en-US" altLang="ko-KR" b="0" i="0" dirty="0">
                <a:solidFill>
                  <a:srgbClr val="64748B"/>
                </a:solidFill>
                <a:effectLst/>
                <a:latin typeface="Plus Jakarta Sans"/>
              </a:rPr>
              <a:t>. </a:t>
            </a:r>
          </a:p>
          <a:p>
            <a:pPr algn="l">
              <a:spcBef>
                <a:spcPts val="1500"/>
              </a:spcBef>
              <a:spcAft>
                <a:spcPts val="750"/>
              </a:spcAft>
              <a:buNone/>
            </a:pPr>
            <a:r>
              <a:rPr lang="en-US" altLang="ko-KR" b="1" i="0" dirty="0">
                <a:solidFill>
                  <a:srgbClr val="282828"/>
                </a:solidFill>
                <a:effectLst/>
                <a:latin typeface="Varela"/>
              </a:rPr>
              <a:t>What is a Guidance? (</a:t>
            </a:r>
            <a:r>
              <a:rPr lang="ko-KR" altLang="en-US" b="1" i="0" dirty="0">
                <a:solidFill>
                  <a:srgbClr val="282828"/>
                </a:solidFill>
                <a:effectLst/>
                <a:latin typeface="Varela"/>
              </a:rPr>
              <a:t>지침 </a:t>
            </a:r>
            <a:r>
              <a:rPr lang="en-US" altLang="ko-KR" b="1" i="0" dirty="0">
                <a:solidFill>
                  <a:srgbClr val="282828"/>
                </a:solidFill>
                <a:effectLst/>
                <a:latin typeface="Varela"/>
              </a:rPr>
              <a:t>/ </a:t>
            </a:r>
            <a:r>
              <a:rPr lang="ko-KR" altLang="en-US" b="1" i="0" dirty="0">
                <a:solidFill>
                  <a:srgbClr val="282828"/>
                </a:solidFill>
                <a:effectLst/>
                <a:latin typeface="Varela"/>
              </a:rPr>
              <a:t>가이드라인</a:t>
            </a:r>
            <a:r>
              <a:rPr lang="en-US" altLang="ko-KR" b="1" i="0" dirty="0">
                <a:solidFill>
                  <a:srgbClr val="282828"/>
                </a:solidFill>
                <a:effectLst/>
                <a:latin typeface="Varela"/>
              </a:rPr>
              <a:t>)</a:t>
            </a:r>
            <a:endParaRPr lang="en-US" altLang="ko-KR" b="0" i="0" dirty="0">
              <a:solidFill>
                <a:srgbClr val="282828"/>
              </a:solidFill>
              <a:effectLst/>
              <a:latin typeface="Varela"/>
            </a:endParaRPr>
          </a:p>
          <a:p>
            <a:pPr algn="l">
              <a:lnSpc>
                <a:spcPts val="1200"/>
              </a:lnSpc>
              <a:spcBef>
                <a:spcPts val="750"/>
              </a:spcBef>
              <a:spcAft>
                <a:spcPts val="750"/>
              </a:spcAft>
            </a:pPr>
            <a:r>
              <a:rPr lang="en-US" altLang="ko-KR" b="0" i="0" dirty="0">
                <a:solidFill>
                  <a:srgbClr val="64748B"/>
                </a:solidFill>
                <a:effectLst/>
                <a:latin typeface="Plus Jakarta Sans"/>
              </a:rPr>
              <a:t>Guidance provides practical advice and recommendations to help individuals and organizations comply with laws and regulations. Unlike enforceable laws, guidance is not legally binding and does not impose penalties for non-compliance. Its primary goal is to ensure that best practices are followed without the threat of legal consequences for those who do not adhere to it.</a:t>
            </a:r>
          </a:p>
          <a:p>
            <a:pPr>
              <a:buNone/>
            </a:pPr>
            <a:endParaRPr lang="ko-KR" altLang="en-US" dirty="0"/>
          </a:p>
        </p:txBody>
      </p:sp>
    </p:spTree>
    <p:extLst>
      <p:ext uri="{BB962C8B-B14F-4D97-AF65-F5344CB8AC3E}">
        <p14:creationId xmlns:p14="http://schemas.microsoft.com/office/powerpoint/2010/main" val="1779442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6956B0A-E874-2ED2-E8A3-3872063568BE}"/>
              </a:ext>
            </a:extLst>
          </p:cNvPr>
          <p:cNvSpPr>
            <a:spLocks noGrp="1"/>
          </p:cNvSpPr>
          <p:nvPr>
            <p:ph type="title"/>
          </p:nvPr>
        </p:nvSpPr>
        <p:spPr/>
        <p:txBody>
          <a:bodyPr/>
          <a:lstStyle/>
          <a:p>
            <a:r>
              <a:rPr lang="en-US" altLang="ko-KR" dirty="0"/>
              <a:t>Data curation</a:t>
            </a:r>
            <a:endParaRPr lang="ko-KR" altLang="en-US" dirty="0"/>
          </a:p>
        </p:txBody>
      </p:sp>
      <p:sp>
        <p:nvSpPr>
          <p:cNvPr id="3" name="텍스트 개체 틀 2">
            <a:extLst>
              <a:ext uri="{FF2B5EF4-FFF2-40B4-BE49-F238E27FC236}">
                <a16:creationId xmlns:a16="http://schemas.microsoft.com/office/drawing/2014/main" id="{306872A5-5303-B60F-415E-0CE0B4F30374}"/>
              </a:ext>
            </a:extLst>
          </p:cNvPr>
          <p:cNvSpPr>
            <a:spLocks noGrp="1"/>
          </p:cNvSpPr>
          <p:nvPr>
            <p:ph type="body" idx="1"/>
          </p:nvPr>
        </p:nvSpPr>
        <p:spPr/>
        <p:txBody>
          <a:bodyPr/>
          <a:lstStyle/>
          <a:p>
            <a:r>
              <a:rPr lang="en-US" altLang="ko-KR" sz="3200" dirty="0"/>
              <a:t>1. Scope</a:t>
            </a:r>
          </a:p>
          <a:p>
            <a:r>
              <a:rPr lang="en-US" altLang="ko-KR" sz="3200" dirty="0"/>
              <a:t>2. Use cases</a:t>
            </a:r>
          </a:p>
          <a:p>
            <a:r>
              <a:rPr lang="en-US" altLang="ko-KR" sz="3200" dirty="0"/>
              <a:t>3. Source reliability</a:t>
            </a:r>
          </a:p>
          <a:p>
            <a:r>
              <a:rPr lang="en-US" altLang="ko-KR" sz="3200" dirty="0"/>
              <a:t>4. Customized internal data</a:t>
            </a:r>
          </a:p>
          <a:p>
            <a:r>
              <a:rPr lang="en-US" altLang="ko-KR" sz="3200" dirty="0"/>
              <a:t>5. Evaluation goals</a:t>
            </a:r>
          </a:p>
          <a:p>
            <a:endParaRPr lang="en-US" altLang="ko-KR" sz="2400" dirty="0"/>
          </a:p>
        </p:txBody>
      </p:sp>
    </p:spTree>
    <p:extLst>
      <p:ext uri="{BB962C8B-B14F-4D97-AF65-F5344CB8AC3E}">
        <p14:creationId xmlns:p14="http://schemas.microsoft.com/office/powerpoint/2010/main" val="2382304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A126B-4DB8-A27A-2ACC-BDB5C380BED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0DC1FCC0-5924-5E1F-3002-A46600A441D7}"/>
              </a:ext>
            </a:extLst>
          </p:cNvPr>
          <p:cNvSpPr>
            <a:spLocks noGrp="1"/>
          </p:cNvSpPr>
          <p:nvPr>
            <p:ph type="title"/>
          </p:nvPr>
        </p:nvSpPr>
        <p:spPr/>
        <p:txBody>
          <a:bodyPr/>
          <a:lstStyle/>
          <a:p>
            <a:r>
              <a:rPr lang="en-US" altLang="ko-KR" dirty="0"/>
              <a:t>Background knowledge</a:t>
            </a:r>
            <a:endParaRPr lang="ko-KR" altLang="en-US" dirty="0"/>
          </a:p>
        </p:txBody>
      </p:sp>
      <p:sp>
        <p:nvSpPr>
          <p:cNvPr id="3" name="텍스트 개체 틀 2">
            <a:extLst>
              <a:ext uri="{FF2B5EF4-FFF2-40B4-BE49-F238E27FC236}">
                <a16:creationId xmlns:a16="http://schemas.microsoft.com/office/drawing/2014/main" id="{93491E1C-847C-F315-3B20-4EE947B4713D}"/>
              </a:ext>
            </a:extLst>
          </p:cNvPr>
          <p:cNvSpPr>
            <a:spLocks noGrp="1"/>
          </p:cNvSpPr>
          <p:nvPr>
            <p:ph type="body" idx="1"/>
          </p:nvPr>
        </p:nvSpPr>
        <p:spPr/>
        <p:txBody>
          <a:bodyPr/>
          <a:lstStyle/>
          <a:p>
            <a:pPr algn="l">
              <a:spcBef>
                <a:spcPts val="1500"/>
              </a:spcBef>
              <a:spcAft>
                <a:spcPts val="750"/>
              </a:spcAft>
              <a:buNone/>
            </a:pPr>
            <a:r>
              <a:rPr lang="en-US" altLang="ko-KR" b="1" i="0" dirty="0">
                <a:solidFill>
                  <a:srgbClr val="282828"/>
                </a:solidFill>
                <a:effectLst/>
                <a:latin typeface="Varela"/>
              </a:rPr>
              <a:t>What is a Regulation? (</a:t>
            </a:r>
            <a:r>
              <a:rPr lang="ko-KR" altLang="en-US" b="1" i="0" dirty="0">
                <a:solidFill>
                  <a:srgbClr val="282828"/>
                </a:solidFill>
                <a:effectLst/>
                <a:latin typeface="Varela"/>
              </a:rPr>
              <a:t>규정 </a:t>
            </a:r>
            <a:r>
              <a:rPr lang="en-US" altLang="ko-KR" b="1" i="0" dirty="0">
                <a:solidFill>
                  <a:srgbClr val="282828"/>
                </a:solidFill>
                <a:effectLst/>
                <a:latin typeface="Varela"/>
              </a:rPr>
              <a:t>/ </a:t>
            </a:r>
            <a:r>
              <a:rPr lang="ko-KR" altLang="en-US" b="1" i="0" dirty="0">
                <a:solidFill>
                  <a:srgbClr val="282828"/>
                </a:solidFill>
                <a:effectLst/>
                <a:latin typeface="Varela"/>
              </a:rPr>
              <a:t>규제 </a:t>
            </a:r>
            <a:r>
              <a:rPr lang="en-US" altLang="ko-KR" b="1" i="0" dirty="0">
                <a:solidFill>
                  <a:srgbClr val="282828"/>
                </a:solidFill>
                <a:effectLst/>
                <a:latin typeface="Varela"/>
              </a:rPr>
              <a:t>/ </a:t>
            </a:r>
            <a:r>
              <a:rPr lang="ko-KR" altLang="en-US" b="1" i="0" dirty="0">
                <a:solidFill>
                  <a:srgbClr val="282828"/>
                </a:solidFill>
                <a:effectLst/>
                <a:latin typeface="Varela"/>
              </a:rPr>
              <a:t>시행규칙 등</a:t>
            </a:r>
            <a:r>
              <a:rPr lang="en-US" altLang="ko-KR" b="1" i="0" dirty="0">
                <a:solidFill>
                  <a:srgbClr val="282828"/>
                </a:solidFill>
                <a:effectLst/>
                <a:latin typeface="Varela"/>
              </a:rPr>
              <a:t>)</a:t>
            </a:r>
            <a:endParaRPr lang="en-US" altLang="ko-KR" b="0" i="0" dirty="0">
              <a:solidFill>
                <a:srgbClr val="282828"/>
              </a:solidFill>
              <a:effectLst/>
              <a:latin typeface="Varela"/>
            </a:endParaRPr>
          </a:p>
          <a:p>
            <a:pPr algn="l">
              <a:lnSpc>
                <a:spcPts val="1200"/>
              </a:lnSpc>
              <a:spcBef>
                <a:spcPts val="750"/>
              </a:spcBef>
              <a:spcAft>
                <a:spcPts val="750"/>
              </a:spcAft>
              <a:buNone/>
            </a:pPr>
            <a:r>
              <a:rPr lang="en-US" altLang="ko-KR" b="0" i="0" dirty="0">
                <a:solidFill>
                  <a:srgbClr val="64748B"/>
                </a:solidFill>
                <a:effectLst/>
                <a:latin typeface="Plus Jakarta Sans"/>
              </a:rPr>
              <a:t>Regulation is something that augments an act. Therefore, regulations are associated with existing actions. In addition, regulations help someone apply an act’s concepts in the real world. Also, you can refer to regulations as formal rules. However, breaking a regulation only sometimes results in legal action.</a:t>
            </a:r>
          </a:p>
          <a:p>
            <a:pPr algn="l">
              <a:spcBef>
                <a:spcPts val="750"/>
              </a:spcBef>
              <a:spcAft>
                <a:spcPts val="750"/>
              </a:spcAft>
              <a:buNone/>
            </a:pPr>
            <a:r>
              <a:rPr lang="en-US" altLang="ko-KR" b="1" i="0" dirty="0">
                <a:solidFill>
                  <a:srgbClr val="282828"/>
                </a:solidFill>
                <a:effectLst/>
                <a:latin typeface="Varela"/>
              </a:rPr>
              <a:t>What is a regulation in law?</a:t>
            </a:r>
            <a:endParaRPr lang="en-US" altLang="ko-KR" b="0" i="0" dirty="0">
              <a:solidFill>
                <a:srgbClr val="282828"/>
              </a:solidFill>
              <a:effectLst/>
              <a:latin typeface="Varela"/>
            </a:endParaRPr>
          </a:p>
          <a:p>
            <a:pPr algn="l">
              <a:lnSpc>
                <a:spcPts val="1200"/>
              </a:lnSpc>
              <a:spcBef>
                <a:spcPts val="750"/>
              </a:spcBef>
              <a:spcAft>
                <a:spcPts val="750"/>
              </a:spcAft>
            </a:pPr>
            <a:r>
              <a:rPr lang="en-US" altLang="ko-KR" b="0" i="0" dirty="0">
                <a:solidFill>
                  <a:srgbClr val="64748B"/>
                </a:solidFill>
                <a:effectLst/>
                <a:latin typeface="Plus Jakarta Sans"/>
              </a:rPr>
              <a:t>A regulation in law is a directive formulated by a governmental body to specify and enforce particular aspects of a law. It serves to elucidate the precise procedures and requirements for compliance within the broader legal context. Through regulations, government agencies provide detailed guidance to individuals or organizations on how to adhere to the overarching legal framework, thereby ensuring consistent implementation and enforcement of laws.</a:t>
            </a:r>
          </a:p>
          <a:p>
            <a:pPr algn="l">
              <a:spcBef>
                <a:spcPts val="1500"/>
              </a:spcBef>
              <a:spcAft>
                <a:spcPts val="750"/>
              </a:spcAft>
              <a:buNone/>
            </a:pPr>
            <a:endParaRPr lang="ko-KR" altLang="en-US" dirty="0"/>
          </a:p>
        </p:txBody>
      </p:sp>
    </p:spTree>
    <p:extLst>
      <p:ext uri="{BB962C8B-B14F-4D97-AF65-F5344CB8AC3E}">
        <p14:creationId xmlns:p14="http://schemas.microsoft.com/office/powerpoint/2010/main" val="1745088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34EEA-ADF5-D778-0ADE-9EDFF4DECCC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B835A93-E817-2534-53DA-3E63669F4300}"/>
              </a:ext>
            </a:extLst>
          </p:cNvPr>
          <p:cNvSpPr>
            <a:spLocks noGrp="1"/>
          </p:cNvSpPr>
          <p:nvPr>
            <p:ph type="title"/>
          </p:nvPr>
        </p:nvSpPr>
        <p:spPr/>
        <p:txBody>
          <a:bodyPr/>
          <a:lstStyle/>
          <a:p>
            <a:r>
              <a:rPr lang="en-US" altLang="ko-KR" dirty="0"/>
              <a:t>Background knowledge (F&amp;Q)</a:t>
            </a:r>
            <a:endParaRPr lang="ko-KR" altLang="en-US" dirty="0"/>
          </a:p>
        </p:txBody>
      </p:sp>
      <p:sp>
        <p:nvSpPr>
          <p:cNvPr id="3" name="텍스트 개체 틀 2">
            <a:extLst>
              <a:ext uri="{FF2B5EF4-FFF2-40B4-BE49-F238E27FC236}">
                <a16:creationId xmlns:a16="http://schemas.microsoft.com/office/drawing/2014/main" id="{D0D548B0-D8F3-F6FF-9E43-FC9EF6297FCC}"/>
              </a:ext>
            </a:extLst>
          </p:cNvPr>
          <p:cNvSpPr>
            <a:spLocks noGrp="1"/>
          </p:cNvSpPr>
          <p:nvPr>
            <p:ph type="body" idx="1"/>
          </p:nvPr>
        </p:nvSpPr>
        <p:spPr/>
        <p:txBody>
          <a:bodyPr/>
          <a:lstStyle/>
          <a:p>
            <a:pPr algn="l">
              <a:spcBef>
                <a:spcPts val="750"/>
              </a:spcBef>
              <a:spcAft>
                <a:spcPts val="750"/>
              </a:spcAft>
              <a:buNone/>
            </a:pPr>
            <a:r>
              <a:rPr lang="en-US" altLang="ko-KR" b="1" i="0" dirty="0">
                <a:solidFill>
                  <a:srgbClr val="282828"/>
                </a:solidFill>
                <a:effectLst/>
                <a:latin typeface="Varela"/>
              </a:rPr>
              <a:t>1. Are Laws and Regulations Enforceable?</a:t>
            </a:r>
          </a:p>
          <a:p>
            <a:pPr algn="l">
              <a:lnSpc>
                <a:spcPts val="1200"/>
              </a:lnSpc>
              <a:spcAft>
                <a:spcPts val="750"/>
              </a:spcAft>
              <a:buNone/>
            </a:pPr>
            <a:r>
              <a:rPr lang="en-US" altLang="ko-KR" b="0" i="0" dirty="0">
                <a:solidFill>
                  <a:srgbClr val="64748B"/>
                </a:solidFill>
                <a:effectLst/>
                <a:latin typeface="Plus Jakarta Sans"/>
              </a:rPr>
              <a:t>Laws and regulations are strictly enforced per the legislation. There may be repercussions for breaking the law or regulation, including fines and jail time. So, yes, laws and regulations are enforceable.</a:t>
            </a:r>
          </a:p>
          <a:p>
            <a:pPr algn="l">
              <a:spcBef>
                <a:spcPts val="750"/>
              </a:spcBef>
              <a:spcAft>
                <a:spcPts val="750"/>
              </a:spcAft>
              <a:buNone/>
            </a:pPr>
            <a:r>
              <a:rPr lang="en-US" altLang="ko-KR" b="1" i="0" dirty="0">
                <a:solidFill>
                  <a:srgbClr val="282828"/>
                </a:solidFill>
                <a:effectLst/>
                <a:latin typeface="Varela"/>
              </a:rPr>
              <a:t>2. Is Guidance Enforceable?</a:t>
            </a:r>
          </a:p>
          <a:p>
            <a:pPr algn="l">
              <a:lnSpc>
                <a:spcPts val="1200"/>
              </a:lnSpc>
              <a:spcAft>
                <a:spcPts val="750"/>
              </a:spcAft>
              <a:buNone/>
            </a:pPr>
            <a:r>
              <a:rPr lang="en-US" altLang="ko-KR" b="0" i="0" dirty="0">
                <a:solidFill>
                  <a:srgbClr val="64748B"/>
                </a:solidFill>
                <a:effectLst/>
                <a:latin typeface="Plus Jakarta Sans"/>
              </a:rPr>
              <a:t>Despite being useful, guidance is not enforceable. </a:t>
            </a:r>
            <a:r>
              <a:rPr lang="en-US" altLang="ko-KR" b="0" i="0" dirty="0" err="1">
                <a:solidFill>
                  <a:srgbClr val="64748B"/>
                </a:solidFill>
                <a:effectLst/>
                <a:latin typeface="Plus Jakarta Sans"/>
              </a:rPr>
              <a:t>Organisations</a:t>
            </a:r>
            <a:r>
              <a:rPr lang="en-US" altLang="ko-KR" b="0" i="0" dirty="0">
                <a:solidFill>
                  <a:srgbClr val="64748B"/>
                </a:solidFill>
                <a:effectLst/>
                <a:latin typeface="Plus Jakarta Sans"/>
              </a:rPr>
              <a:t> cannot be the target of enforcement action for disregarding the guidance.</a:t>
            </a:r>
          </a:p>
          <a:p>
            <a:pPr algn="l">
              <a:spcBef>
                <a:spcPts val="750"/>
              </a:spcBef>
              <a:spcAft>
                <a:spcPts val="750"/>
              </a:spcAft>
              <a:buNone/>
            </a:pPr>
            <a:r>
              <a:rPr lang="en-US" altLang="ko-KR" b="1" i="0" dirty="0">
                <a:solidFill>
                  <a:srgbClr val="282828"/>
                </a:solidFill>
                <a:effectLst/>
                <a:latin typeface="Varela"/>
              </a:rPr>
              <a:t>3. Are Policies Enforceable?</a:t>
            </a:r>
          </a:p>
          <a:p>
            <a:pPr algn="l">
              <a:lnSpc>
                <a:spcPts val="1200"/>
              </a:lnSpc>
              <a:spcAft>
                <a:spcPts val="750"/>
              </a:spcAft>
              <a:buNone/>
            </a:pPr>
            <a:r>
              <a:rPr lang="en-US" altLang="ko-KR" b="0" i="0" dirty="0">
                <a:solidFill>
                  <a:srgbClr val="64748B"/>
                </a:solidFill>
                <a:effectLst/>
                <a:latin typeface="Plus Jakarta Sans"/>
              </a:rPr>
              <a:t>Policies are mandatory and enforceable. Therefore, there are repercussions if a person or business doesn’t follow them. Depending on the seriousness of the infraction, the policies may specify the penalties. For example, a penalty may be additional training, probation, or even termination of a business or employment.</a:t>
            </a:r>
          </a:p>
          <a:p>
            <a:pPr algn="l">
              <a:spcBef>
                <a:spcPts val="1500"/>
              </a:spcBef>
              <a:spcAft>
                <a:spcPts val="750"/>
              </a:spcAft>
              <a:buNone/>
            </a:pPr>
            <a:endParaRPr lang="ko-KR" altLang="en-US" dirty="0"/>
          </a:p>
        </p:txBody>
      </p:sp>
    </p:spTree>
    <p:extLst>
      <p:ext uri="{BB962C8B-B14F-4D97-AF65-F5344CB8AC3E}">
        <p14:creationId xmlns:p14="http://schemas.microsoft.com/office/powerpoint/2010/main" val="1398347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D2BA2-C9AB-962F-DB06-A9D4740AF5A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E29410A-0F05-400B-1B63-5C12F844099B}"/>
              </a:ext>
            </a:extLst>
          </p:cNvPr>
          <p:cNvSpPr>
            <a:spLocks noGrp="1"/>
          </p:cNvSpPr>
          <p:nvPr>
            <p:ph type="title"/>
          </p:nvPr>
        </p:nvSpPr>
        <p:spPr/>
        <p:txBody>
          <a:bodyPr/>
          <a:lstStyle/>
          <a:p>
            <a:r>
              <a:rPr lang="en-US" altLang="ko-KR" dirty="0"/>
              <a:t>Background knowledge (F&amp;Q)</a:t>
            </a:r>
            <a:endParaRPr lang="ko-KR" altLang="en-US" dirty="0"/>
          </a:p>
        </p:txBody>
      </p:sp>
      <p:sp>
        <p:nvSpPr>
          <p:cNvPr id="3" name="텍스트 개체 틀 2">
            <a:extLst>
              <a:ext uri="{FF2B5EF4-FFF2-40B4-BE49-F238E27FC236}">
                <a16:creationId xmlns:a16="http://schemas.microsoft.com/office/drawing/2014/main" id="{C690FFF9-B219-8EBB-E9E1-DAA344DAE9CE}"/>
              </a:ext>
            </a:extLst>
          </p:cNvPr>
          <p:cNvSpPr>
            <a:spLocks noGrp="1"/>
          </p:cNvSpPr>
          <p:nvPr>
            <p:ph type="body" idx="1"/>
          </p:nvPr>
        </p:nvSpPr>
        <p:spPr/>
        <p:txBody>
          <a:bodyPr/>
          <a:lstStyle/>
          <a:p>
            <a:pPr algn="l">
              <a:spcBef>
                <a:spcPts val="750"/>
              </a:spcBef>
              <a:spcAft>
                <a:spcPts val="750"/>
              </a:spcAft>
              <a:buNone/>
            </a:pPr>
            <a:r>
              <a:rPr lang="en-US" altLang="ko-KR" b="1" i="0" dirty="0">
                <a:solidFill>
                  <a:srgbClr val="282828"/>
                </a:solidFill>
                <a:effectLst/>
                <a:latin typeface="Varela"/>
              </a:rPr>
              <a:t>4. Is an Act a Policy?</a:t>
            </a:r>
          </a:p>
          <a:p>
            <a:pPr algn="l">
              <a:lnSpc>
                <a:spcPts val="1200"/>
              </a:lnSpc>
              <a:spcAft>
                <a:spcPts val="750"/>
              </a:spcAft>
              <a:buNone/>
            </a:pPr>
            <a:r>
              <a:rPr lang="en-US" altLang="ko-KR" b="0" i="0" dirty="0">
                <a:solidFill>
                  <a:srgbClr val="64748B"/>
                </a:solidFill>
                <a:effectLst/>
                <a:latin typeface="Plus Jakarta Sans"/>
              </a:rPr>
              <a:t>Yes, an act can be considered a policy, but it’s important to note that acts are typically broader and more formal than policies. While acts are laws passed by a legislative body, policies are guidelines or rules set by an organization or government to achieve certain goals. So, while an act can establish a policy, not all policies are acts.</a:t>
            </a:r>
          </a:p>
          <a:p>
            <a:pPr algn="l">
              <a:spcBef>
                <a:spcPts val="750"/>
              </a:spcBef>
              <a:spcAft>
                <a:spcPts val="750"/>
              </a:spcAft>
              <a:buNone/>
            </a:pPr>
            <a:r>
              <a:rPr lang="en-US" altLang="ko-KR" b="1" i="0" dirty="0">
                <a:solidFill>
                  <a:srgbClr val="282828"/>
                </a:solidFill>
                <a:effectLst/>
                <a:latin typeface="Varela"/>
              </a:rPr>
              <a:t>5. What is the difference between an act and a law?</a:t>
            </a:r>
          </a:p>
          <a:p>
            <a:pPr algn="l">
              <a:lnSpc>
                <a:spcPts val="1200"/>
              </a:lnSpc>
              <a:spcAft>
                <a:spcPts val="750"/>
              </a:spcAft>
              <a:buNone/>
            </a:pPr>
            <a:r>
              <a:rPr lang="en-US" altLang="ko-KR" b="0" i="0" dirty="0">
                <a:solidFill>
                  <a:srgbClr val="64748B"/>
                </a:solidFill>
                <a:effectLst/>
                <a:latin typeface="Plus Jakarta Sans"/>
              </a:rPr>
              <a:t>The difference between an act and a law lies in their origin and scope. An act is a formal written enactment of a legislative body, while a law is a broader term encompassing acts, regulations, and other legal principles that govern society. Acts are usually passed by legislative bodies, while laws can be derived from various sources, including judicial decisions and customary practices.</a:t>
            </a:r>
          </a:p>
          <a:p>
            <a:pPr algn="l">
              <a:spcBef>
                <a:spcPts val="1500"/>
              </a:spcBef>
              <a:spcAft>
                <a:spcPts val="750"/>
              </a:spcAft>
              <a:buNone/>
            </a:pPr>
            <a:endParaRPr lang="ko-KR" altLang="en-US" dirty="0"/>
          </a:p>
        </p:txBody>
      </p:sp>
    </p:spTree>
    <p:extLst>
      <p:ext uri="{BB962C8B-B14F-4D97-AF65-F5344CB8AC3E}">
        <p14:creationId xmlns:p14="http://schemas.microsoft.com/office/powerpoint/2010/main" val="674359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25721-4320-8EC3-C537-55992E2CD8D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2EF40E1-6D91-6816-CCCB-DBC12D0BC8FF}"/>
              </a:ext>
            </a:extLst>
          </p:cNvPr>
          <p:cNvSpPr>
            <a:spLocks noGrp="1"/>
          </p:cNvSpPr>
          <p:nvPr>
            <p:ph type="title"/>
          </p:nvPr>
        </p:nvSpPr>
        <p:spPr/>
        <p:txBody>
          <a:bodyPr/>
          <a:lstStyle/>
          <a:p>
            <a:r>
              <a:rPr lang="en-US" altLang="ko-KR" dirty="0"/>
              <a:t>Background knowledge (F&amp;Q)</a:t>
            </a:r>
            <a:endParaRPr lang="ko-KR" altLang="en-US" dirty="0"/>
          </a:p>
        </p:txBody>
      </p:sp>
      <p:sp>
        <p:nvSpPr>
          <p:cNvPr id="3" name="텍스트 개체 틀 2">
            <a:extLst>
              <a:ext uri="{FF2B5EF4-FFF2-40B4-BE49-F238E27FC236}">
                <a16:creationId xmlns:a16="http://schemas.microsoft.com/office/drawing/2014/main" id="{60C09723-A993-DEDE-01C0-E0938FDD342C}"/>
              </a:ext>
            </a:extLst>
          </p:cNvPr>
          <p:cNvSpPr>
            <a:spLocks noGrp="1"/>
          </p:cNvSpPr>
          <p:nvPr>
            <p:ph type="body" idx="1"/>
          </p:nvPr>
        </p:nvSpPr>
        <p:spPr/>
        <p:txBody>
          <a:bodyPr/>
          <a:lstStyle/>
          <a:p>
            <a:pPr algn="l">
              <a:spcBef>
                <a:spcPts val="750"/>
              </a:spcBef>
              <a:spcAft>
                <a:spcPts val="750"/>
              </a:spcAft>
              <a:buNone/>
            </a:pPr>
            <a:r>
              <a:rPr lang="en-US" altLang="ko-KR" b="1" i="0" dirty="0">
                <a:solidFill>
                  <a:srgbClr val="282828"/>
                </a:solidFill>
                <a:effectLst/>
                <a:latin typeface="Varela"/>
              </a:rPr>
              <a:t>6. Is an Act a Law?</a:t>
            </a:r>
          </a:p>
          <a:p>
            <a:pPr algn="l">
              <a:lnSpc>
                <a:spcPts val="1200"/>
              </a:lnSpc>
              <a:spcAft>
                <a:spcPts val="750"/>
              </a:spcAft>
              <a:buNone/>
            </a:pPr>
            <a:r>
              <a:rPr lang="en-US" altLang="ko-KR" b="0" i="0" dirty="0">
                <a:solidFill>
                  <a:srgbClr val="64748B"/>
                </a:solidFill>
                <a:effectLst/>
                <a:latin typeface="Plus Jakarta Sans"/>
              </a:rPr>
              <a:t>Yes, an act is indeed a type of law. In legal terms, an act refers to a piece of legislation that has been passed by a legislative body, such as a parliament or congress. Acts are binding and enforceable rules that govern various aspects of society, such as commerce, education, or healthcare. They are typically created to address specific issues or regulate particular activities within a country or jurisdiction.</a:t>
            </a:r>
          </a:p>
          <a:p>
            <a:pPr algn="l">
              <a:spcBef>
                <a:spcPts val="750"/>
              </a:spcBef>
              <a:spcAft>
                <a:spcPts val="750"/>
              </a:spcAft>
              <a:buNone/>
            </a:pPr>
            <a:r>
              <a:rPr lang="en-US" altLang="ko-KR" b="1" i="0" dirty="0">
                <a:solidFill>
                  <a:srgbClr val="282828"/>
                </a:solidFill>
                <a:effectLst/>
                <a:latin typeface="Varela"/>
              </a:rPr>
              <a:t>7. What is the Difference Between Legislation and Regulation?</a:t>
            </a:r>
          </a:p>
          <a:p>
            <a:pPr algn="l">
              <a:lnSpc>
                <a:spcPts val="1200"/>
              </a:lnSpc>
              <a:spcAft>
                <a:spcPts val="750"/>
              </a:spcAft>
              <a:buNone/>
            </a:pPr>
            <a:r>
              <a:rPr lang="en-US" altLang="ko-KR" b="0" i="0" dirty="0">
                <a:solidFill>
                  <a:srgbClr val="64748B"/>
                </a:solidFill>
                <a:effectLst/>
                <a:latin typeface="Plus Jakarta Sans"/>
              </a:rPr>
              <a:t>The difference between legislation and regulation is that legislation is laws made by a legislative body, like a parliament or congress, while regulation is rules made by a government agency to implement or enforce those laws. Legislation is the broader framework, while regulations provide specific details on how to comply with the law.</a:t>
            </a:r>
          </a:p>
          <a:p>
            <a:pPr algn="l">
              <a:spcBef>
                <a:spcPts val="1500"/>
              </a:spcBef>
              <a:spcAft>
                <a:spcPts val="750"/>
              </a:spcAft>
              <a:buNone/>
            </a:pPr>
            <a:endParaRPr lang="ko-KR" altLang="en-US" dirty="0"/>
          </a:p>
        </p:txBody>
      </p:sp>
    </p:spTree>
    <p:extLst>
      <p:ext uri="{BB962C8B-B14F-4D97-AF65-F5344CB8AC3E}">
        <p14:creationId xmlns:p14="http://schemas.microsoft.com/office/powerpoint/2010/main" val="1145493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82B2D-E43B-9AA7-3105-6607B6433AE7}"/>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CAA50779-B972-DD6C-51D0-6D0312933325}"/>
              </a:ext>
            </a:extLst>
          </p:cNvPr>
          <p:cNvSpPr>
            <a:spLocks noGrp="1"/>
          </p:cNvSpPr>
          <p:nvPr>
            <p:ph type="title"/>
          </p:nvPr>
        </p:nvSpPr>
        <p:spPr/>
        <p:txBody>
          <a:bodyPr/>
          <a:lstStyle/>
          <a:p>
            <a:r>
              <a:rPr lang="en-US" altLang="ko-KR" dirty="0"/>
              <a:t>Background knowledge (F&amp;Q)</a:t>
            </a:r>
            <a:endParaRPr lang="ko-KR" altLang="en-US" dirty="0"/>
          </a:p>
        </p:txBody>
      </p:sp>
      <p:sp>
        <p:nvSpPr>
          <p:cNvPr id="3" name="텍스트 개체 틀 2">
            <a:extLst>
              <a:ext uri="{FF2B5EF4-FFF2-40B4-BE49-F238E27FC236}">
                <a16:creationId xmlns:a16="http://schemas.microsoft.com/office/drawing/2014/main" id="{C5043CCD-0424-6A3A-E9B4-ECE109A1C317}"/>
              </a:ext>
            </a:extLst>
          </p:cNvPr>
          <p:cNvSpPr>
            <a:spLocks noGrp="1"/>
          </p:cNvSpPr>
          <p:nvPr>
            <p:ph type="body" idx="1"/>
          </p:nvPr>
        </p:nvSpPr>
        <p:spPr/>
        <p:txBody>
          <a:bodyPr/>
          <a:lstStyle/>
          <a:p>
            <a:pPr algn="l">
              <a:spcBef>
                <a:spcPts val="750"/>
              </a:spcBef>
              <a:spcAft>
                <a:spcPts val="750"/>
              </a:spcAft>
              <a:buNone/>
            </a:pPr>
            <a:r>
              <a:rPr lang="en-US" altLang="ko-KR" b="1" i="0" dirty="0">
                <a:solidFill>
                  <a:srgbClr val="282828"/>
                </a:solidFill>
                <a:effectLst/>
                <a:latin typeface="Varela"/>
              </a:rPr>
              <a:t>8. Are Policies and Laws The Same?</a:t>
            </a:r>
          </a:p>
          <a:p>
            <a:pPr algn="l">
              <a:lnSpc>
                <a:spcPts val="1200"/>
              </a:lnSpc>
              <a:spcAft>
                <a:spcPts val="750"/>
              </a:spcAft>
              <a:buNone/>
            </a:pPr>
            <a:r>
              <a:rPr lang="en-US" altLang="ko-KR" b="0" i="0" dirty="0">
                <a:solidFill>
                  <a:srgbClr val="64748B"/>
                </a:solidFill>
                <a:effectLst/>
                <a:latin typeface="Plus Jakarta Sans"/>
              </a:rPr>
              <a:t>Policies and laws are not the same. While laws are legally binding rules established by government authorities, policies are guidelines or principles adopted by organizations or institutions to achieve certain goals. Laws are enforceable and may carry penalties for non-compliance, whereas policies are typically internal directives that govern actions within specific contexts.</a:t>
            </a:r>
          </a:p>
          <a:p>
            <a:pPr algn="l">
              <a:spcBef>
                <a:spcPts val="750"/>
              </a:spcBef>
              <a:spcAft>
                <a:spcPts val="750"/>
              </a:spcAft>
              <a:buNone/>
            </a:pPr>
            <a:r>
              <a:rPr lang="en-US" altLang="ko-KR" b="1" i="0" dirty="0">
                <a:solidFill>
                  <a:srgbClr val="282828"/>
                </a:solidFill>
                <a:effectLst/>
                <a:latin typeface="Varela"/>
              </a:rPr>
              <a:t>9. What is the difference between laws and regulations?</a:t>
            </a:r>
          </a:p>
          <a:p>
            <a:pPr algn="l">
              <a:lnSpc>
                <a:spcPts val="1200"/>
              </a:lnSpc>
              <a:spcAft>
                <a:spcPts val="750"/>
              </a:spcAft>
            </a:pPr>
            <a:r>
              <a:rPr lang="en-US" altLang="ko-KR" b="0" i="0" dirty="0">
                <a:solidFill>
                  <a:srgbClr val="64748B"/>
                </a:solidFill>
                <a:effectLst/>
                <a:latin typeface="Plus Jakarta Sans"/>
              </a:rPr>
              <a:t>Laws like the Equality Act 2010 establish overarching principles, while regulations like the Equality Act Codes of Practice guide implementation in specific contexts. Simply put, laws define ‘what,’ and regulations define ‘how</a:t>
            </a:r>
          </a:p>
          <a:p>
            <a:pPr algn="l">
              <a:spcBef>
                <a:spcPts val="1500"/>
              </a:spcBef>
              <a:spcAft>
                <a:spcPts val="750"/>
              </a:spcAft>
              <a:buNone/>
            </a:pPr>
            <a:endParaRPr lang="ko-KR" altLang="en-US" dirty="0"/>
          </a:p>
        </p:txBody>
      </p:sp>
    </p:spTree>
    <p:extLst>
      <p:ext uri="{BB962C8B-B14F-4D97-AF65-F5344CB8AC3E}">
        <p14:creationId xmlns:p14="http://schemas.microsoft.com/office/powerpoint/2010/main" val="715656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74D12528-C952-B88B-70DE-9628F2336AAA}"/>
              </a:ext>
            </a:extLst>
          </p:cNvPr>
          <p:cNvSpPr>
            <a:spLocks noGrp="1"/>
          </p:cNvSpPr>
          <p:nvPr>
            <p:ph type="title"/>
          </p:nvPr>
        </p:nvSpPr>
        <p:spPr>
          <a:xfrm>
            <a:off x="1966824" y="1441525"/>
            <a:ext cx="5814202" cy="2260500"/>
          </a:xfrm>
        </p:spPr>
        <p:txBody>
          <a:bodyPr/>
          <a:lstStyle/>
          <a:p>
            <a:r>
              <a:rPr lang="en-US" altLang="ko-KR" dirty="0"/>
              <a:t>Thank you</a:t>
            </a:r>
            <a:endParaRPr lang="ko-KR" altLang="en-US" dirty="0"/>
          </a:p>
        </p:txBody>
      </p:sp>
    </p:spTree>
    <p:extLst>
      <p:ext uri="{BB962C8B-B14F-4D97-AF65-F5344CB8AC3E}">
        <p14:creationId xmlns:p14="http://schemas.microsoft.com/office/powerpoint/2010/main" val="83521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C07696-602C-3B1F-0B74-36E2DF7ECC0A}"/>
              </a:ext>
            </a:extLst>
          </p:cNvPr>
          <p:cNvSpPr>
            <a:spLocks noGrp="1"/>
          </p:cNvSpPr>
          <p:nvPr>
            <p:ph type="title"/>
          </p:nvPr>
        </p:nvSpPr>
        <p:spPr/>
        <p:txBody>
          <a:bodyPr/>
          <a:lstStyle/>
          <a:p>
            <a:r>
              <a:rPr lang="en-US" altLang="ko-KR" dirty="0"/>
              <a:t>1. Scope</a:t>
            </a:r>
            <a:endParaRPr lang="ko-KR" altLang="en-US" dirty="0"/>
          </a:p>
        </p:txBody>
      </p:sp>
      <p:sp>
        <p:nvSpPr>
          <p:cNvPr id="3" name="텍스트 개체 틀 2">
            <a:extLst>
              <a:ext uri="{FF2B5EF4-FFF2-40B4-BE49-F238E27FC236}">
                <a16:creationId xmlns:a16="http://schemas.microsoft.com/office/drawing/2014/main" id="{C819F084-9250-E97F-2407-D195EC107026}"/>
              </a:ext>
            </a:extLst>
          </p:cNvPr>
          <p:cNvSpPr>
            <a:spLocks noGrp="1"/>
          </p:cNvSpPr>
          <p:nvPr>
            <p:ph type="body" idx="1"/>
          </p:nvPr>
        </p:nvSpPr>
        <p:spPr/>
        <p:txBody>
          <a:bodyPr/>
          <a:lstStyle/>
          <a:p>
            <a:r>
              <a:rPr lang="en-US" altLang="ko-KR" dirty="0"/>
              <a:t>Main target region: </a:t>
            </a:r>
          </a:p>
          <a:p>
            <a:pPr lvl="1"/>
            <a:r>
              <a:rPr lang="en-US" altLang="ko-KR" b="1" dirty="0"/>
              <a:t>US (Korea and intl.)</a:t>
            </a:r>
          </a:p>
          <a:p>
            <a:pPr lvl="1"/>
            <a:endParaRPr lang="en-US" altLang="ko-KR" dirty="0"/>
          </a:p>
          <a:p>
            <a:r>
              <a:rPr lang="en-US" altLang="ko-KR" dirty="0"/>
              <a:t>Specific legal scope: </a:t>
            </a:r>
          </a:p>
          <a:p>
            <a:pPr lvl="1"/>
            <a:r>
              <a:rPr lang="en-US" altLang="ko-KR" b="1" dirty="0"/>
              <a:t>US Federal labor &amp; Employment Law</a:t>
            </a:r>
          </a:p>
          <a:p>
            <a:pPr lvl="1"/>
            <a:endParaRPr lang="en-US" altLang="ko-KR" dirty="0"/>
          </a:p>
          <a:p>
            <a:r>
              <a:rPr lang="en-US" altLang="ko-KR" dirty="0"/>
              <a:t>Target government agency</a:t>
            </a:r>
          </a:p>
          <a:p>
            <a:pPr lvl="1"/>
            <a:r>
              <a:rPr lang="en-US" altLang="ko-KR" dirty="0"/>
              <a:t>U.S. Department of Labor (DOL)</a:t>
            </a:r>
          </a:p>
          <a:p>
            <a:pPr lvl="1"/>
            <a:r>
              <a:rPr lang="en-US" altLang="ko-KR" dirty="0"/>
              <a:t>Equal Employment Opportunity Commission (EEOC)</a:t>
            </a:r>
          </a:p>
          <a:p>
            <a:pPr lvl="1"/>
            <a:r>
              <a:rPr lang="en-US" altLang="ko-KR" dirty="0"/>
              <a:t>Occupational Safety &amp; Health Administration (OSHA)</a:t>
            </a:r>
          </a:p>
          <a:p>
            <a:pPr lvl="1"/>
            <a:r>
              <a:rPr lang="en-US" altLang="ko-KR" dirty="0"/>
              <a:t>National Labor Relations Board (NLRB)</a:t>
            </a:r>
          </a:p>
          <a:p>
            <a:pPr lvl="1"/>
            <a:r>
              <a:rPr lang="en-US" altLang="ko-KR" dirty="0"/>
              <a:t>Include judicial decisions and case law, since legal interpretations often come from court rulings</a:t>
            </a:r>
            <a:endParaRPr lang="ko-KR" altLang="en-US" dirty="0"/>
          </a:p>
        </p:txBody>
      </p:sp>
    </p:spTree>
    <p:extLst>
      <p:ext uri="{BB962C8B-B14F-4D97-AF65-F5344CB8AC3E}">
        <p14:creationId xmlns:p14="http://schemas.microsoft.com/office/powerpoint/2010/main" val="359977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BEA5B5-B089-D571-7FA9-1FFB4A17789F}"/>
              </a:ext>
            </a:extLst>
          </p:cNvPr>
          <p:cNvSpPr>
            <a:spLocks noGrp="1"/>
          </p:cNvSpPr>
          <p:nvPr>
            <p:ph type="title"/>
          </p:nvPr>
        </p:nvSpPr>
        <p:spPr/>
        <p:txBody>
          <a:bodyPr/>
          <a:lstStyle/>
          <a:p>
            <a:r>
              <a:rPr lang="en-US" altLang="ko-KR" dirty="0"/>
              <a:t>2. Use cases</a:t>
            </a:r>
            <a:endParaRPr lang="ko-KR" altLang="en-US" dirty="0"/>
          </a:p>
        </p:txBody>
      </p:sp>
      <p:sp>
        <p:nvSpPr>
          <p:cNvPr id="3" name="텍스트 개체 틀 2">
            <a:extLst>
              <a:ext uri="{FF2B5EF4-FFF2-40B4-BE49-F238E27FC236}">
                <a16:creationId xmlns:a16="http://schemas.microsoft.com/office/drawing/2014/main" id="{3D50B986-2947-00D0-56DE-A220536823E3}"/>
              </a:ext>
            </a:extLst>
          </p:cNvPr>
          <p:cNvSpPr>
            <a:spLocks noGrp="1"/>
          </p:cNvSpPr>
          <p:nvPr>
            <p:ph type="body" idx="1"/>
          </p:nvPr>
        </p:nvSpPr>
        <p:spPr/>
        <p:txBody>
          <a:bodyPr/>
          <a:lstStyle/>
          <a:p>
            <a:r>
              <a:rPr lang="en-US" altLang="ko-KR" dirty="0"/>
              <a:t>Query: “Can I terminate an employee on FMLA leave for poor performance?”</a:t>
            </a:r>
          </a:p>
          <a:p>
            <a:endParaRPr lang="en-US" altLang="ko-KR" dirty="0"/>
          </a:p>
          <a:p>
            <a:r>
              <a:rPr lang="en-US" altLang="ko-KR" dirty="0"/>
              <a:t>GPT-4: "Yes, but it depends on the circumstances. Consult your HR department."</a:t>
            </a:r>
            <a:endParaRPr lang="ko-KR" altLang="en-US" dirty="0"/>
          </a:p>
          <a:p>
            <a:endParaRPr lang="en-US" altLang="ko-KR" dirty="0"/>
          </a:p>
          <a:p>
            <a:r>
              <a:rPr lang="en-US" altLang="ko-KR" dirty="0"/>
              <a:t>RAG: "According to EEOC guidance and the DOL FMLA Fact Sheet #28A, termination for legitimate, documented poor performance is allowed if unrelated to leave. [link]“</a:t>
            </a:r>
          </a:p>
          <a:p>
            <a:endParaRPr lang="en-US" altLang="ko-KR" dirty="0"/>
          </a:p>
        </p:txBody>
      </p:sp>
    </p:spTree>
    <p:extLst>
      <p:ext uri="{BB962C8B-B14F-4D97-AF65-F5344CB8AC3E}">
        <p14:creationId xmlns:p14="http://schemas.microsoft.com/office/powerpoint/2010/main" val="972025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6B4E0-9E0E-3314-D154-1C6BEAAAFA3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50871E1F-8890-E4A0-9EEC-1F859D80BD9C}"/>
              </a:ext>
            </a:extLst>
          </p:cNvPr>
          <p:cNvSpPr>
            <a:spLocks noGrp="1"/>
          </p:cNvSpPr>
          <p:nvPr>
            <p:ph type="title"/>
          </p:nvPr>
        </p:nvSpPr>
        <p:spPr/>
        <p:txBody>
          <a:bodyPr/>
          <a:lstStyle/>
          <a:p>
            <a:r>
              <a:rPr lang="en-US" altLang="ko-KR" sz="2800" dirty="0"/>
              <a:t>3. Source reliability</a:t>
            </a:r>
            <a:br>
              <a:rPr lang="en-US" altLang="ko-KR" sz="2800" dirty="0"/>
            </a:br>
            <a:endParaRPr lang="ko-KR" altLang="en-US" dirty="0"/>
          </a:p>
        </p:txBody>
      </p:sp>
      <p:sp>
        <p:nvSpPr>
          <p:cNvPr id="3" name="텍스트 개체 틀 2">
            <a:extLst>
              <a:ext uri="{FF2B5EF4-FFF2-40B4-BE49-F238E27FC236}">
                <a16:creationId xmlns:a16="http://schemas.microsoft.com/office/drawing/2014/main" id="{91344095-FD09-F80E-862C-F391B33296D2}"/>
              </a:ext>
            </a:extLst>
          </p:cNvPr>
          <p:cNvSpPr>
            <a:spLocks noGrp="1"/>
          </p:cNvSpPr>
          <p:nvPr>
            <p:ph type="body" idx="1"/>
          </p:nvPr>
        </p:nvSpPr>
        <p:spPr/>
        <p:txBody>
          <a:bodyPr/>
          <a:lstStyle/>
          <a:p>
            <a:r>
              <a:rPr lang="en-US" altLang="ko-KR" b="1" dirty="0"/>
              <a:t>Publications and websites from federal agencies</a:t>
            </a:r>
          </a:p>
          <a:p>
            <a:pPr lvl="1"/>
            <a:r>
              <a:rPr lang="en-US" altLang="ko-KR" dirty="0"/>
              <a:t>structured guidance</a:t>
            </a:r>
          </a:p>
          <a:p>
            <a:pPr lvl="1"/>
            <a:r>
              <a:rPr lang="en-US" altLang="ko-KR" dirty="0"/>
              <a:t>compliance manuals</a:t>
            </a:r>
          </a:p>
          <a:p>
            <a:pPr lvl="1"/>
            <a:r>
              <a:rPr lang="en-US" altLang="ko-KR" dirty="0"/>
              <a:t>full text of statutes/regulations</a:t>
            </a:r>
          </a:p>
          <a:p>
            <a:endParaRPr lang="en-US" altLang="ko-KR" dirty="0"/>
          </a:p>
          <a:p>
            <a:r>
              <a:rPr lang="en-US" altLang="ko-KR" dirty="0"/>
              <a:t>The combination of </a:t>
            </a:r>
            <a:r>
              <a:rPr lang="en-US" altLang="ko-KR" b="1" dirty="0"/>
              <a:t>official legal texts, agency guidance, case law, expert analysis, and sample documents </a:t>
            </a:r>
            <a:r>
              <a:rPr lang="en-US" altLang="ko-KR" dirty="0"/>
              <a:t>will ensure the RAG system has a 360-degree view of U.S. labor and employment law. </a:t>
            </a:r>
            <a:endParaRPr lang="ko-KR" altLang="en-US" dirty="0"/>
          </a:p>
        </p:txBody>
      </p:sp>
    </p:spTree>
    <p:extLst>
      <p:ext uri="{BB962C8B-B14F-4D97-AF65-F5344CB8AC3E}">
        <p14:creationId xmlns:p14="http://schemas.microsoft.com/office/powerpoint/2010/main" val="185007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29212F4-92D1-EC6D-642A-AA08EED6B2E4}"/>
              </a:ext>
            </a:extLst>
          </p:cNvPr>
          <p:cNvSpPr>
            <a:spLocks noGrp="1"/>
          </p:cNvSpPr>
          <p:nvPr>
            <p:ph type="title"/>
          </p:nvPr>
        </p:nvSpPr>
        <p:spPr/>
        <p:txBody>
          <a:bodyPr/>
          <a:lstStyle/>
          <a:p>
            <a:r>
              <a:rPr lang="en-US" altLang="ko-KR" sz="2800" dirty="0"/>
              <a:t>3. Source reliability</a:t>
            </a:r>
            <a:br>
              <a:rPr lang="en-US" altLang="ko-KR" sz="2800" dirty="0"/>
            </a:br>
            <a:endParaRPr lang="ko-KR" altLang="en-US" dirty="0"/>
          </a:p>
        </p:txBody>
      </p:sp>
      <p:sp>
        <p:nvSpPr>
          <p:cNvPr id="3" name="텍스트 개체 틀 2">
            <a:extLst>
              <a:ext uri="{FF2B5EF4-FFF2-40B4-BE49-F238E27FC236}">
                <a16:creationId xmlns:a16="http://schemas.microsoft.com/office/drawing/2014/main" id="{EBF776FF-9F16-51EF-73D8-9560C083B855}"/>
              </a:ext>
            </a:extLst>
          </p:cNvPr>
          <p:cNvSpPr>
            <a:spLocks noGrp="1"/>
          </p:cNvSpPr>
          <p:nvPr>
            <p:ph type="body" idx="1"/>
          </p:nvPr>
        </p:nvSpPr>
        <p:spPr/>
        <p:txBody>
          <a:bodyPr/>
          <a:lstStyle/>
          <a:p>
            <a:r>
              <a:rPr lang="en-US" altLang="ko-KR" dirty="0"/>
              <a:t>Official Federal Government Sources</a:t>
            </a:r>
          </a:p>
          <a:p>
            <a:pPr lvl="1"/>
            <a:r>
              <a:rPr lang="en-US" altLang="ko-KR" b="1" dirty="0"/>
              <a:t>U.S. Department of Labor (DOL)</a:t>
            </a:r>
            <a:r>
              <a:rPr lang="en-US" altLang="ko-KR" dirty="0"/>
              <a:t> </a:t>
            </a:r>
          </a:p>
          <a:p>
            <a:pPr lvl="1"/>
            <a:r>
              <a:rPr lang="en-US" altLang="ko-KR" b="1" dirty="0"/>
              <a:t>Equal Employment Opportunity Commission (EEOC)</a:t>
            </a:r>
            <a:r>
              <a:rPr lang="en-US" altLang="ko-KR" dirty="0"/>
              <a:t> </a:t>
            </a:r>
          </a:p>
          <a:p>
            <a:pPr lvl="1"/>
            <a:r>
              <a:rPr lang="en-US" altLang="ko-KR" b="1" dirty="0"/>
              <a:t>Occupational Safety and Health Administration (OSHA)</a:t>
            </a:r>
            <a:r>
              <a:rPr lang="en-US" altLang="ko-KR" dirty="0"/>
              <a:t> </a:t>
            </a:r>
          </a:p>
          <a:p>
            <a:pPr lvl="1"/>
            <a:r>
              <a:rPr lang="en-US" altLang="ko-KR" b="1" dirty="0"/>
              <a:t>National Labor Relations Board (NLRB)</a:t>
            </a:r>
          </a:p>
          <a:p>
            <a:pPr lvl="1"/>
            <a:r>
              <a:rPr lang="en-US" altLang="ko-KR" b="1" dirty="0"/>
              <a:t>Federal Statutes and Regulations (U.S. Code and CFR)</a:t>
            </a:r>
          </a:p>
          <a:p>
            <a:pPr lvl="1"/>
            <a:endParaRPr lang="en-US" altLang="ko-KR" b="1" dirty="0"/>
          </a:p>
          <a:p>
            <a:r>
              <a:rPr lang="en-US" altLang="ko-KR" dirty="0"/>
              <a:t>Case Law Databases and Legal Decisions</a:t>
            </a:r>
          </a:p>
          <a:p>
            <a:pPr lvl="1"/>
            <a:r>
              <a:rPr lang="en-US" altLang="ko-KR" b="1" dirty="0" err="1"/>
              <a:t>CourtListener</a:t>
            </a:r>
            <a:r>
              <a:rPr lang="en-US" altLang="ko-KR" b="1" dirty="0"/>
              <a:t> (Free Law Project)</a:t>
            </a:r>
          </a:p>
          <a:p>
            <a:pPr lvl="1"/>
            <a:r>
              <a:rPr lang="en-US" altLang="ko-KR" b="1" dirty="0"/>
              <a:t>Caselaw Access Project (Harvard Law School)</a:t>
            </a:r>
            <a:r>
              <a:rPr lang="en-US" altLang="ko-KR" dirty="0"/>
              <a:t> </a:t>
            </a:r>
          </a:p>
          <a:p>
            <a:pPr lvl="1"/>
            <a:r>
              <a:rPr lang="en-US" altLang="ko-KR" b="1" dirty="0"/>
              <a:t>NLRB Decisions Database</a:t>
            </a:r>
            <a:r>
              <a:rPr lang="en-US" altLang="ko-KR" dirty="0"/>
              <a:t> </a:t>
            </a:r>
            <a:endParaRPr lang="ko-KR" altLang="en-US" dirty="0"/>
          </a:p>
        </p:txBody>
      </p:sp>
    </p:spTree>
    <p:extLst>
      <p:ext uri="{BB962C8B-B14F-4D97-AF65-F5344CB8AC3E}">
        <p14:creationId xmlns:p14="http://schemas.microsoft.com/office/powerpoint/2010/main" val="34085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040B0-2684-EDF9-20EB-5D7B0EDAB89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41833AC-7934-DD19-569E-3D9D0B160FAE}"/>
              </a:ext>
            </a:extLst>
          </p:cNvPr>
          <p:cNvSpPr>
            <a:spLocks noGrp="1"/>
          </p:cNvSpPr>
          <p:nvPr>
            <p:ph type="title"/>
          </p:nvPr>
        </p:nvSpPr>
        <p:spPr/>
        <p:txBody>
          <a:bodyPr/>
          <a:lstStyle/>
          <a:p>
            <a:r>
              <a:rPr lang="en-US" altLang="ko-KR" sz="2800" dirty="0"/>
              <a:t>3. Source reliability</a:t>
            </a:r>
            <a:br>
              <a:rPr lang="en-US" altLang="ko-KR" sz="2800" dirty="0"/>
            </a:br>
            <a:endParaRPr lang="ko-KR" altLang="en-US" dirty="0"/>
          </a:p>
        </p:txBody>
      </p:sp>
      <p:sp>
        <p:nvSpPr>
          <p:cNvPr id="3" name="텍스트 개체 틀 2">
            <a:extLst>
              <a:ext uri="{FF2B5EF4-FFF2-40B4-BE49-F238E27FC236}">
                <a16:creationId xmlns:a16="http://schemas.microsoft.com/office/drawing/2014/main" id="{91AC4DEB-E1C4-374A-3ECB-C9D9F7F96ECD}"/>
              </a:ext>
            </a:extLst>
          </p:cNvPr>
          <p:cNvSpPr>
            <a:spLocks noGrp="1"/>
          </p:cNvSpPr>
          <p:nvPr>
            <p:ph type="body" idx="1"/>
          </p:nvPr>
        </p:nvSpPr>
        <p:spPr/>
        <p:txBody>
          <a:bodyPr/>
          <a:lstStyle/>
          <a:p>
            <a:r>
              <a:rPr lang="en-US" altLang="ko-KR" dirty="0"/>
              <a:t>HR Policy and Legal Commentary Sources</a:t>
            </a:r>
          </a:p>
          <a:p>
            <a:pPr lvl="1"/>
            <a:r>
              <a:rPr lang="en-US" altLang="ko-KR" dirty="0"/>
              <a:t>Society for Human Resource Management (SHRM)</a:t>
            </a:r>
          </a:p>
          <a:p>
            <a:pPr lvl="1"/>
            <a:r>
              <a:rPr lang="en-US" altLang="ko-KR" dirty="0"/>
              <a:t>National Law Review</a:t>
            </a:r>
          </a:p>
          <a:p>
            <a:pPr lvl="1"/>
            <a:r>
              <a:rPr lang="en-US" altLang="ko-KR" dirty="0"/>
              <a:t>HR Open Source (HROS) Community Content</a:t>
            </a:r>
          </a:p>
          <a:p>
            <a:pPr lvl="1"/>
            <a:endParaRPr lang="en-US" altLang="ko-KR" dirty="0"/>
          </a:p>
          <a:p>
            <a:r>
              <a:rPr lang="en-US" altLang="ko-KR" dirty="0"/>
              <a:t>Repositories of Sample HR Documents and Handbooks</a:t>
            </a:r>
          </a:p>
          <a:p>
            <a:pPr lvl="1"/>
            <a:r>
              <a:rPr lang="en-US" altLang="ko-KR" dirty="0" err="1"/>
              <a:t>OpenGov</a:t>
            </a:r>
            <a:r>
              <a:rPr lang="en-US" altLang="ko-KR" dirty="0"/>
              <a:t> Foundation “</a:t>
            </a:r>
            <a:r>
              <a:rPr lang="en-US" altLang="ko-KR" dirty="0" err="1"/>
              <a:t>OpenHR</a:t>
            </a:r>
            <a:r>
              <a:rPr lang="en-US" altLang="ko-KR" dirty="0"/>
              <a:t>” Manual</a:t>
            </a:r>
          </a:p>
          <a:p>
            <a:pPr lvl="1"/>
            <a:r>
              <a:rPr lang="en-US" altLang="ko-KR" dirty="0"/>
              <a:t>GitLab Public Handbook </a:t>
            </a:r>
          </a:p>
          <a:p>
            <a:pPr lvl="1"/>
            <a:r>
              <a:rPr lang="en-US" altLang="ko-KR" dirty="0"/>
              <a:t>Free Law Project HR Handbook</a:t>
            </a:r>
          </a:p>
        </p:txBody>
      </p:sp>
    </p:spTree>
    <p:extLst>
      <p:ext uri="{BB962C8B-B14F-4D97-AF65-F5344CB8AC3E}">
        <p14:creationId xmlns:p14="http://schemas.microsoft.com/office/powerpoint/2010/main" val="100997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3418950-2A9A-0D35-4AA2-E300C4D5F3E2}"/>
              </a:ext>
            </a:extLst>
          </p:cNvPr>
          <p:cNvSpPr>
            <a:spLocks noGrp="1"/>
          </p:cNvSpPr>
          <p:nvPr>
            <p:ph type="title"/>
          </p:nvPr>
        </p:nvSpPr>
        <p:spPr/>
        <p:txBody>
          <a:bodyPr/>
          <a:lstStyle/>
          <a:p>
            <a:r>
              <a:rPr lang="en-US" altLang="ko-KR" sz="2800" dirty="0"/>
              <a:t>4. Customized internal data</a:t>
            </a:r>
            <a:br>
              <a:rPr lang="en-US" altLang="ko-KR" sz="2800" dirty="0"/>
            </a:br>
            <a:endParaRPr lang="ko-KR" altLang="en-US" dirty="0"/>
          </a:p>
        </p:txBody>
      </p:sp>
      <p:sp>
        <p:nvSpPr>
          <p:cNvPr id="3" name="텍스트 개체 틀 2">
            <a:extLst>
              <a:ext uri="{FF2B5EF4-FFF2-40B4-BE49-F238E27FC236}">
                <a16:creationId xmlns:a16="http://schemas.microsoft.com/office/drawing/2014/main" id="{B07B68D1-BB40-C019-67D4-CF10BC465224}"/>
              </a:ext>
            </a:extLst>
          </p:cNvPr>
          <p:cNvSpPr>
            <a:spLocks noGrp="1"/>
          </p:cNvSpPr>
          <p:nvPr>
            <p:ph type="body" idx="1"/>
          </p:nvPr>
        </p:nvSpPr>
        <p:spPr/>
        <p:txBody>
          <a:bodyPr/>
          <a:lstStyle/>
          <a:p>
            <a:r>
              <a:rPr lang="en-US" altLang="ko-KR" dirty="0"/>
              <a:t>For companies or institutions with </a:t>
            </a:r>
            <a:r>
              <a:rPr lang="en-US" altLang="ko-KR" b="1" dirty="0"/>
              <a:t>specific policy </a:t>
            </a:r>
            <a:r>
              <a:rPr lang="en-US" altLang="ko-KR" dirty="0"/>
              <a:t>or</a:t>
            </a:r>
            <a:r>
              <a:rPr lang="en-US" altLang="ko-KR" b="1" dirty="0"/>
              <a:t> internal rules</a:t>
            </a:r>
            <a:r>
              <a:rPr lang="en-US" altLang="ko-KR" dirty="0"/>
              <a:t>, it could also be taken into dataset</a:t>
            </a:r>
          </a:p>
          <a:p>
            <a:endParaRPr lang="en-US" altLang="ko-KR" dirty="0"/>
          </a:p>
          <a:p>
            <a:r>
              <a:rPr lang="en-US" altLang="ko-KR" dirty="0"/>
              <a:t>However, it only can be considered </a:t>
            </a:r>
            <a:r>
              <a:rPr lang="en-US" altLang="ko-KR" b="1" dirty="0"/>
              <a:t>within legal scope </a:t>
            </a:r>
            <a:r>
              <a:rPr lang="en-US" altLang="ko-KR" dirty="0"/>
              <a:t>and  should not override the federal legal regulations</a:t>
            </a:r>
            <a:endParaRPr lang="ko-KR" altLang="en-US" dirty="0"/>
          </a:p>
        </p:txBody>
      </p:sp>
    </p:spTree>
    <p:extLst>
      <p:ext uri="{BB962C8B-B14F-4D97-AF65-F5344CB8AC3E}">
        <p14:creationId xmlns:p14="http://schemas.microsoft.com/office/powerpoint/2010/main" val="2567541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FCDED3-B4B5-73AA-E687-5404FA22E591}"/>
              </a:ext>
            </a:extLst>
          </p:cNvPr>
          <p:cNvSpPr>
            <a:spLocks noGrp="1"/>
          </p:cNvSpPr>
          <p:nvPr>
            <p:ph type="title"/>
          </p:nvPr>
        </p:nvSpPr>
        <p:spPr/>
        <p:txBody>
          <a:bodyPr/>
          <a:lstStyle/>
          <a:p>
            <a:r>
              <a:rPr lang="en-US" altLang="ko-KR" sz="2800" dirty="0"/>
              <a:t>5. Evaluation goals</a:t>
            </a:r>
            <a:br>
              <a:rPr lang="en-US" altLang="ko-KR" sz="2800" dirty="0"/>
            </a:br>
            <a:endParaRPr lang="ko-KR" altLang="en-US" dirty="0"/>
          </a:p>
        </p:txBody>
      </p:sp>
      <p:sp>
        <p:nvSpPr>
          <p:cNvPr id="3" name="텍스트 개체 틀 2">
            <a:extLst>
              <a:ext uri="{FF2B5EF4-FFF2-40B4-BE49-F238E27FC236}">
                <a16:creationId xmlns:a16="http://schemas.microsoft.com/office/drawing/2014/main" id="{A88DBA33-AC58-F265-558F-FD5014B7C9E1}"/>
              </a:ext>
            </a:extLst>
          </p:cNvPr>
          <p:cNvSpPr>
            <a:spLocks noGrp="1"/>
          </p:cNvSpPr>
          <p:nvPr>
            <p:ph type="body" idx="1"/>
          </p:nvPr>
        </p:nvSpPr>
        <p:spPr/>
        <p:txBody>
          <a:bodyPr/>
          <a:lstStyle/>
          <a:p>
            <a:r>
              <a:rPr lang="en-US" altLang="ko-KR" dirty="0"/>
              <a:t>Goal is to have </a:t>
            </a:r>
            <a:r>
              <a:rPr lang="en-US" altLang="ko-KR" b="1" dirty="0"/>
              <a:t>specialized knowledge base </a:t>
            </a:r>
            <a:r>
              <a:rPr lang="en-US" altLang="ko-KR" dirty="0"/>
              <a:t>on HR domain compared to general LLMs</a:t>
            </a:r>
            <a:endParaRPr lang="ko-KR" altLang="en-US" dirty="0"/>
          </a:p>
        </p:txBody>
      </p:sp>
    </p:spTree>
    <p:extLst>
      <p:ext uri="{BB962C8B-B14F-4D97-AF65-F5344CB8AC3E}">
        <p14:creationId xmlns:p14="http://schemas.microsoft.com/office/powerpoint/2010/main" val="1490702176"/>
      </p:ext>
    </p:extLst>
  </p:cSld>
  <p:clrMapOvr>
    <a:masterClrMapping/>
  </p:clrMapOvr>
</p:sld>
</file>

<file path=ppt/theme/theme1.xml><?xml version="1.0" encoding="utf-8"?>
<a:theme xmlns:a="http://schemas.openxmlformats.org/drawingml/2006/main" name="Combating Labor Discrimination by Slidesgo">
  <a:themeElements>
    <a:clrScheme name="Simple Light">
      <a:dk1>
        <a:srgbClr val="1A2E35"/>
      </a:dk1>
      <a:lt1>
        <a:srgbClr val="FFFFFF"/>
      </a:lt1>
      <a:dk2>
        <a:srgbClr val="FF0000"/>
      </a:dk2>
      <a:lt2>
        <a:srgbClr val="CFCFCF"/>
      </a:lt2>
      <a:accent1>
        <a:srgbClr val="9C9C9C"/>
      </a:accent1>
      <a:accent2>
        <a:srgbClr val="FFFFFF"/>
      </a:accent2>
      <a:accent3>
        <a:srgbClr val="FFFFFF"/>
      </a:accent3>
      <a:accent4>
        <a:srgbClr val="FFFFFF"/>
      </a:accent4>
      <a:accent5>
        <a:srgbClr val="FFFFFF"/>
      </a:accent5>
      <a:accent6>
        <a:srgbClr val="FFFFFF"/>
      </a:accent6>
      <a:hlink>
        <a:srgbClr val="1A2E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am 5_ Knowledge Sharing" id="{F2F8CF1F-95AC-384B-A46D-8A522CEB2959}" vid="{B97F5A23-56BF-6446-A542-24DDE15CF38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2217</TotalTime>
  <Words>2062</Words>
  <Application>Microsoft Office PowerPoint</Application>
  <PresentationFormat>화면 슬라이드 쇼(16:9)</PresentationFormat>
  <Paragraphs>193</Paragraphs>
  <Slides>25</Slides>
  <Notes>11</Notes>
  <HiddenSlides>0</HiddenSlides>
  <MMClips>0</MMClips>
  <ScaleCrop>false</ScaleCrop>
  <HeadingPairs>
    <vt:vector size="6" baseType="variant">
      <vt:variant>
        <vt:lpstr>사용한 글꼴</vt:lpstr>
      </vt:variant>
      <vt:variant>
        <vt:i4>10</vt:i4>
      </vt:variant>
      <vt:variant>
        <vt:lpstr>테마</vt:lpstr>
      </vt:variant>
      <vt:variant>
        <vt:i4>1</vt:i4>
      </vt:variant>
      <vt:variant>
        <vt:lpstr>슬라이드 제목</vt:lpstr>
      </vt:variant>
      <vt:variant>
        <vt:i4>25</vt:i4>
      </vt:variant>
    </vt:vector>
  </HeadingPairs>
  <TitlesOfParts>
    <vt:vector size="36" baseType="lpstr">
      <vt:lpstr>Raleway</vt:lpstr>
      <vt:lpstr>Plus Jakarta Sans</vt:lpstr>
      <vt:lpstr>Alata</vt:lpstr>
      <vt:lpstr>Varela</vt:lpstr>
      <vt:lpstr>Bebas Neue</vt:lpstr>
      <vt:lpstr>Noto Sans</vt:lpstr>
      <vt:lpstr>Arial</vt:lpstr>
      <vt:lpstr>Be Vietnam Pro</vt:lpstr>
      <vt:lpstr>Noto Sans Light</vt:lpstr>
      <vt:lpstr>PT Sans</vt:lpstr>
      <vt:lpstr>Combating Labor Discrimination by Slidesgo</vt:lpstr>
      <vt:lpstr>HR legal assistant</vt:lpstr>
      <vt:lpstr>Data curation</vt:lpstr>
      <vt:lpstr>1. Scope</vt:lpstr>
      <vt:lpstr>2. Use cases</vt:lpstr>
      <vt:lpstr>3. Source reliability </vt:lpstr>
      <vt:lpstr>3. Source reliability </vt:lpstr>
      <vt:lpstr>3. Source reliability </vt:lpstr>
      <vt:lpstr>4. Customized internal data </vt:lpstr>
      <vt:lpstr>5. Evaluation goals </vt:lpstr>
      <vt:lpstr>5. Evaluation goals </vt:lpstr>
      <vt:lpstr>5. Evaluation goals </vt:lpstr>
      <vt:lpstr>5. Evaluation goals </vt:lpstr>
      <vt:lpstr>5. Evaluation goals </vt:lpstr>
      <vt:lpstr>5. Evaluation goals </vt:lpstr>
      <vt:lpstr>TBD &amp; Appendix </vt:lpstr>
      <vt:lpstr>BLEU/ROUGE-style metrics</vt:lpstr>
      <vt:lpstr>Background knowledge</vt:lpstr>
      <vt:lpstr>Background knowledge</vt:lpstr>
      <vt:lpstr>Background knowledge</vt:lpstr>
      <vt:lpstr>Background knowledge</vt:lpstr>
      <vt:lpstr>Background knowledge (F&amp;Q)</vt:lpstr>
      <vt:lpstr>Background knowledge (F&amp;Q)</vt:lpstr>
      <vt:lpstr>Background knowledge (F&amp;Q)</vt:lpstr>
      <vt:lpstr>Background knowledge (F&amp;Q)</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갤럭시북4</dc:creator>
  <cp:lastModifiedBy>권기완</cp:lastModifiedBy>
  <cp:revision>9</cp:revision>
  <dcterms:modified xsi:type="dcterms:W3CDTF">2025-05-14T07:12:08Z</dcterms:modified>
</cp:coreProperties>
</file>