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BCAC9-3D2D-4087-A0EF-549354B9E6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A17C6-F531-433A-AA3F-7A1FB70633C0}">
      <dgm:prSet/>
      <dgm:spPr/>
      <dgm:t>
        <a:bodyPr/>
        <a:lstStyle/>
        <a:p>
          <a:r>
            <a:rPr lang="en-US" altLang="ko-KR" dirty="0"/>
            <a:t>7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  <a:p>
          <a:r>
            <a:rPr lang="ko-KR" dirty="0"/>
            <a:t>센서 및 </a:t>
          </a:r>
          <a:r>
            <a:rPr lang="ko-KR" dirty="0" err="1"/>
            <a:t>엑추에이터</a:t>
          </a:r>
          <a:r>
            <a:rPr lang="ko-KR" dirty="0"/>
            <a:t> 설치</a:t>
          </a:r>
          <a:endParaRPr lang="en-US" altLang="ko-KR" dirty="0"/>
        </a:p>
      </dgm:t>
    </dgm:pt>
    <dgm:pt modelId="{5DD0431C-2CD6-46CD-9E37-8561E8819DFF}" type="parTrans" cxnId="{822F4FBA-1286-49BC-8447-0646A0E963FC}">
      <dgm:prSet/>
      <dgm:spPr/>
      <dgm:t>
        <a:bodyPr/>
        <a:lstStyle/>
        <a:p>
          <a:endParaRPr lang="en-US"/>
        </a:p>
      </dgm:t>
    </dgm:pt>
    <dgm:pt modelId="{2C97CE67-ECAD-4B83-9C92-5CF5EB7FDDB5}" type="sibTrans" cxnId="{822F4FBA-1286-49BC-8447-0646A0E963FC}">
      <dgm:prSet/>
      <dgm:spPr/>
      <dgm:t>
        <a:bodyPr/>
        <a:lstStyle/>
        <a:p>
          <a:endParaRPr lang="en-US"/>
        </a:p>
      </dgm:t>
    </dgm:pt>
    <dgm:pt modelId="{18C377B8-E172-4C24-92F2-0136F4CB379C}">
      <dgm:prSet/>
      <dgm:spPr/>
      <dgm:t>
        <a:bodyPr/>
        <a:lstStyle/>
        <a:p>
          <a:r>
            <a:rPr lang="en-US" altLang="ko-KR" dirty="0"/>
            <a:t>7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  <a:p>
          <a:r>
            <a:rPr lang="ko-KR" dirty="0"/>
            <a:t>클라우드에서 관리 및 제어 확인</a:t>
          </a:r>
          <a:endParaRPr lang="en-US" dirty="0"/>
        </a:p>
      </dgm:t>
    </dgm:pt>
    <dgm:pt modelId="{4CF6E320-E599-40BB-9D4C-D9AA79850978}" type="parTrans" cxnId="{ECAFFD12-8E99-4B23-9FBF-6F3CF6F5D3C9}">
      <dgm:prSet/>
      <dgm:spPr/>
      <dgm:t>
        <a:bodyPr/>
        <a:lstStyle/>
        <a:p>
          <a:endParaRPr lang="en-US"/>
        </a:p>
      </dgm:t>
    </dgm:pt>
    <dgm:pt modelId="{BC1B8B35-F24B-4259-88A3-9A2E7AFE5F55}" type="sibTrans" cxnId="{ECAFFD12-8E99-4B23-9FBF-6F3CF6F5D3C9}">
      <dgm:prSet/>
      <dgm:spPr/>
      <dgm:t>
        <a:bodyPr/>
        <a:lstStyle/>
        <a:p>
          <a:endParaRPr lang="en-US"/>
        </a:p>
      </dgm:t>
    </dgm:pt>
    <dgm:pt modelId="{C43FF074-C05F-446D-9F82-839225E733E9}">
      <dgm:prSet/>
      <dgm:spPr/>
      <dgm:t>
        <a:bodyPr/>
        <a:lstStyle/>
        <a:p>
          <a:r>
            <a:rPr lang="en-US" dirty="0"/>
            <a:t>7</a:t>
          </a:r>
          <a:r>
            <a:rPr lang="ko-KR" altLang="en-US" dirty="0"/>
            <a:t>월 </a:t>
          </a:r>
          <a:r>
            <a:rPr lang="en-US" altLang="ko-KR" dirty="0"/>
            <a:t>2</a:t>
          </a:r>
          <a:r>
            <a:rPr lang="ko-KR" altLang="en-US" dirty="0"/>
            <a:t>주</a:t>
          </a:r>
          <a:endParaRPr lang="en-US" dirty="0"/>
        </a:p>
        <a:p>
          <a:r>
            <a:rPr lang="en-US" dirty="0"/>
            <a:t>GUI </a:t>
          </a:r>
          <a:r>
            <a:rPr lang="ko-KR" dirty="0"/>
            <a:t>인터페이스 구축</a:t>
          </a:r>
          <a:endParaRPr lang="en-US" dirty="0"/>
        </a:p>
      </dgm:t>
    </dgm:pt>
    <dgm:pt modelId="{FE8AD797-F90D-4C10-BCB7-FF486995316D}" type="parTrans" cxnId="{0B7746B9-B0B8-4EFC-8F76-3B0BA9E0D20A}">
      <dgm:prSet/>
      <dgm:spPr/>
      <dgm:t>
        <a:bodyPr/>
        <a:lstStyle/>
        <a:p>
          <a:endParaRPr lang="en-US"/>
        </a:p>
      </dgm:t>
    </dgm:pt>
    <dgm:pt modelId="{422F4BDD-25CE-400F-AAE1-24E375440C24}" type="sibTrans" cxnId="{0B7746B9-B0B8-4EFC-8F76-3B0BA9E0D20A}">
      <dgm:prSet/>
      <dgm:spPr/>
      <dgm:t>
        <a:bodyPr/>
        <a:lstStyle/>
        <a:p>
          <a:endParaRPr lang="en-US"/>
        </a:p>
      </dgm:t>
    </dgm:pt>
    <dgm:pt modelId="{AB37BD33-48C0-4A8A-8BA1-77F77A1C4EE7}">
      <dgm:prSet/>
      <dgm:spPr/>
      <dgm:t>
        <a:bodyPr/>
        <a:lstStyle/>
        <a:p>
          <a:r>
            <a:rPr lang="en-US" dirty="0"/>
            <a:t>7</a:t>
          </a:r>
          <a:r>
            <a:rPr lang="ko-KR" altLang="en-US" dirty="0"/>
            <a:t>월 </a:t>
          </a:r>
          <a:r>
            <a:rPr lang="en-US" altLang="ko-KR" dirty="0"/>
            <a:t>2</a:t>
          </a:r>
          <a:r>
            <a:rPr lang="ko-KR" altLang="en-US" dirty="0"/>
            <a:t>주</a:t>
          </a:r>
          <a:endParaRPr lang="en-US" dirty="0"/>
        </a:p>
        <a:p>
          <a:r>
            <a:rPr lang="en-US" dirty="0"/>
            <a:t>IoT </a:t>
          </a:r>
          <a:r>
            <a:rPr lang="ko-KR" dirty="0"/>
            <a:t>관리 구조 완성</a:t>
          </a:r>
          <a:endParaRPr lang="en-US" altLang="ko-KR" dirty="0"/>
        </a:p>
        <a:p>
          <a:endParaRPr lang="en-US" altLang="ko-KR" dirty="0"/>
        </a:p>
      </dgm:t>
    </dgm:pt>
    <dgm:pt modelId="{07B2A888-BF30-4B92-89C9-8A920F0BBCAF}" type="parTrans" cxnId="{2B3FA6C4-6312-4346-8A8F-E6290490CA49}">
      <dgm:prSet/>
      <dgm:spPr/>
      <dgm:t>
        <a:bodyPr/>
        <a:lstStyle/>
        <a:p>
          <a:endParaRPr lang="en-US"/>
        </a:p>
      </dgm:t>
    </dgm:pt>
    <dgm:pt modelId="{D7E3D28A-BBDE-4F34-8365-ADC85ACF73DD}" type="sibTrans" cxnId="{2B3FA6C4-6312-4346-8A8F-E6290490CA49}">
      <dgm:prSet/>
      <dgm:spPr/>
      <dgm:t>
        <a:bodyPr/>
        <a:lstStyle/>
        <a:p>
          <a:endParaRPr lang="en-US"/>
        </a:p>
      </dgm:t>
    </dgm:pt>
    <dgm:pt modelId="{9FB545AC-4F72-4429-B4E3-444E1B21650B}">
      <dgm:prSet/>
      <dgm:spPr/>
      <dgm:t>
        <a:bodyPr/>
        <a:lstStyle/>
        <a:p>
          <a:r>
            <a:rPr lang="en-US" altLang="ko-KR" dirty="0"/>
            <a:t>8</a:t>
          </a:r>
          <a:r>
            <a:rPr lang="ko-KR" altLang="en-US" dirty="0"/>
            <a:t>월 </a:t>
          </a:r>
          <a:r>
            <a:rPr lang="en-US" altLang="ko-KR" dirty="0"/>
            <a:t>1</a:t>
          </a:r>
          <a:r>
            <a:rPr lang="ko-KR" altLang="en-US" dirty="0"/>
            <a:t>주</a:t>
          </a:r>
          <a:endParaRPr lang="en-US" altLang="ko-KR" dirty="0"/>
        </a:p>
        <a:p>
          <a:r>
            <a:rPr lang="ko-KR" dirty="0"/>
            <a:t>농경지 모델 실제 구축</a:t>
          </a:r>
          <a:endParaRPr lang="en-US" altLang="ko-KR" dirty="0"/>
        </a:p>
        <a:p>
          <a:endParaRPr lang="en-US" dirty="0"/>
        </a:p>
      </dgm:t>
    </dgm:pt>
    <dgm:pt modelId="{F381FF48-274F-4CF6-B05D-AACD572985D7}" type="parTrans" cxnId="{D0EBB992-37C3-43C9-8B1B-671ED39B749B}">
      <dgm:prSet/>
      <dgm:spPr/>
      <dgm:t>
        <a:bodyPr/>
        <a:lstStyle/>
        <a:p>
          <a:endParaRPr lang="en-US"/>
        </a:p>
      </dgm:t>
    </dgm:pt>
    <dgm:pt modelId="{1D5B4EBE-9232-4F39-B44D-AF61062DE468}" type="sibTrans" cxnId="{D0EBB992-37C3-43C9-8B1B-671ED39B749B}">
      <dgm:prSet/>
      <dgm:spPr/>
      <dgm:t>
        <a:bodyPr/>
        <a:lstStyle/>
        <a:p>
          <a:endParaRPr lang="en-US"/>
        </a:p>
      </dgm:t>
    </dgm:pt>
    <dgm:pt modelId="{06068DD5-2F5C-43FB-9F83-3EE6DA8C6832}">
      <dgm:prSet/>
      <dgm:spPr/>
      <dgm:t>
        <a:bodyPr/>
        <a:lstStyle/>
        <a:p>
          <a:r>
            <a:rPr lang="en-US" altLang="ko-KR" dirty="0"/>
            <a:t>8</a:t>
          </a:r>
          <a:r>
            <a:rPr lang="ko-KR" altLang="en-US" dirty="0"/>
            <a:t>월 </a:t>
          </a:r>
          <a:r>
            <a:rPr lang="en-US" altLang="ko-KR" dirty="0"/>
            <a:t>2</a:t>
          </a:r>
          <a:r>
            <a:rPr lang="ko-KR" altLang="en-US" dirty="0"/>
            <a:t>주</a:t>
          </a:r>
          <a:endParaRPr lang="en-US" altLang="ko-KR" dirty="0"/>
        </a:p>
        <a:p>
          <a:r>
            <a:rPr lang="ko-KR" dirty="0"/>
            <a:t>모델과 </a:t>
          </a:r>
          <a:r>
            <a:rPr lang="en-US" dirty="0"/>
            <a:t>IoT </a:t>
          </a:r>
          <a:r>
            <a:rPr lang="ko-KR" dirty="0"/>
            <a:t>시스템 결합</a:t>
          </a:r>
          <a:endParaRPr lang="en-US" altLang="ko-KR" dirty="0"/>
        </a:p>
        <a:p>
          <a:endParaRPr lang="en-US" dirty="0"/>
        </a:p>
      </dgm:t>
    </dgm:pt>
    <dgm:pt modelId="{E1C34BC7-7828-4CBA-B966-D29A92023152}" type="parTrans" cxnId="{7E38B814-4841-45AF-A327-895F710FA8AC}">
      <dgm:prSet/>
      <dgm:spPr/>
      <dgm:t>
        <a:bodyPr/>
        <a:lstStyle/>
        <a:p>
          <a:endParaRPr lang="en-US"/>
        </a:p>
      </dgm:t>
    </dgm:pt>
    <dgm:pt modelId="{C5DC1414-41F2-426C-A61A-58A1F45F2EDF}" type="sibTrans" cxnId="{7E38B814-4841-45AF-A327-895F710FA8AC}">
      <dgm:prSet/>
      <dgm:spPr/>
      <dgm:t>
        <a:bodyPr/>
        <a:lstStyle/>
        <a:p>
          <a:endParaRPr lang="en-US"/>
        </a:p>
      </dgm:t>
    </dgm:pt>
    <dgm:pt modelId="{33B7EFFD-940A-4B62-AECF-E05CD578ED37}">
      <dgm:prSet/>
      <dgm:spPr/>
      <dgm:t>
        <a:bodyPr/>
        <a:lstStyle/>
        <a:p>
          <a:r>
            <a:rPr lang="en-US" altLang="ko-KR" dirty="0"/>
            <a:t>8</a:t>
          </a:r>
          <a:r>
            <a:rPr lang="ko-KR" altLang="en-US" dirty="0"/>
            <a:t>월 </a:t>
          </a:r>
          <a:r>
            <a:rPr lang="en-US" altLang="ko-KR" dirty="0"/>
            <a:t>3</a:t>
          </a:r>
          <a:r>
            <a:rPr lang="ko-KR" altLang="en-US" dirty="0"/>
            <a:t>주</a:t>
          </a:r>
          <a:endParaRPr lang="en-US" altLang="ko-KR" dirty="0"/>
        </a:p>
        <a:p>
          <a:r>
            <a:rPr lang="ko-KR" dirty="0"/>
            <a:t>실제 작동 확인 및 개선</a:t>
          </a:r>
          <a:endParaRPr lang="en-US" altLang="ko-KR" dirty="0"/>
        </a:p>
        <a:p>
          <a:endParaRPr lang="en-US" dirty="0"/>
        </a:p>
      </dgm:t>
    </dgm:pt>
    <dgm:pt modelId="{0893AA32-D5E1-4DA4-80CD-29FE55FCEB75}" type="parTrans" cxnId="{0935DD70-1143-45EE-BE67-371CA9EFF88A}">
      <dgm:prSet/>
      <dgm:spPr/>
      <dgm:t>
        <a:bodyPr/>
        <a:lstStyle/>
        <a:p>
          <a:endParaRPr lang="en-US"/>
        </a:p>
      </dgm:t>
    </dgm:pt>
    <dgm:pt modelId="{4A58C833-C104-44A3-965A-4E06A21A55B5}" type="sibTrans" cxnId="{0935DD70-1143-45EE-BE67-371CA9EFF88A}">
      <dgm:prSet/>
      <dgm:spPr/>
      <dgm:t>
        <a:bodyPr/>
        <a:lstStyle/>
        <a:p>
          <a:endParaRPr lang="en-US"/>
        </a:p>
      </dgm:t>
    </dgm:pt>
    <dgm:pt modelId="{E7E11C69-144B-48B4-9EB1-FB0690CEA253}" type="pres">
      <dgm:prSet presAssocID="{23CBCAC9-3D2D-4087-A0EF-549354B9E6A9}" presName="CompostProcess" presStyleCnt="0">
        <dgm:presLayoutVars>
          <dgm:dir/>
          <dgm:resizeHandles val="exact"/>
        </dgm:presLayoutVars>
      </dgm:prSet>
      <dgm:spPr/>
    </dgm:pt>
    <dgm:pt modelId="{DE09D896-DCF6-4BC4-9976-3ECCFFD92D84}" type="pres">
      <dgm:prSet presAssocID="{23CBCAC9-3D2D-4087-A0EF-549354B9E6A9}" presName="arrow" presStyleLbl="bgShp" presStyleIdx="0" presStyleCnt="1"/>
      <dgm:spPr/>
    </dgm:pt>
    <dgm:pt modelId="{3D2F56AD-AEE9-44B3-B7A6-8E834ABEE5DC}" type="pres">
      <dgm:prSet presAssocID="{23CBCAC9-3D2D-4087-A0EF-549354B9E6A9}" presName="linearProcess" presStyleCnt="0"/>
      <dgm:spPr/>
    </dgm:pt>
    <dgm:pt modelId="{1B632C90-D67E-407B-BD24-7D3661579F76}" type="pres">
      <dgm:prSet presAssocID="{1D5A17C6-F531-433A-AA3F-7A1FB70633C0}" presName="textNode" presStyleLbl="node1" presStyleIdx="0" presStyleCnt="7">
        <dgm:presLayoutVars>
          <dgm:bulletEnabled val="1"/>
        </dgm:presLayoutVars>
      </dgm:prSet>
      <dgm:spPr/>
    </dgm:pt>
    <dgm:pt modelId="{8740A21C-B79C-4ADD-B3F2-DEB4136CCC82}" type="pres">
      <dgm:prSet presAssocID="{2C97CE67-ECAD-4B83-9C92-5CF5EB7FDDB5}" presName="sibTrans" presStyleCnt="0"/>
      <dgm:spPr/>
    </dgm:pt>
    <dgm:pt modelId="{7F0F2912-3575-44D0-9AD6-A4236655EB52}" type="pres">
      <dgm:prSet presAssocID="{18C377B8-E172-4C24-92F2-0136F4CB379C}" presName="textNode" presStyleLbl="node1" presStyleIdx="1" presStyleCnt="7">
        <dgm:presLayoutVars>
          <dgm:bulletEnabled val="1"/>
        </dgm:presLayoutVars>
      </dgm:prSet>
      <dgm:spPr/>
    </dgm:pt>
    <dgm:pt modelId="{3B66EA8B-1493-4293-91BC-D22B8E9A0D89}" type="pres">
      <dgm:prSet presAssocID="{BC1B8B35-F24B-4259-88A3-9A2E7AFE5F55}" presName="sibTrans" presStyleCnt="0"/>
      <dgm:spPr/>
    </dgm:pt>
    <dgm:pt modelId="{3673F496-DD2B-4923-8AFD-D6EEA87A021F}" type="pres">
      <dgm:prSet presAssocID="{C43FF074-C05F-446D-9F82-839225E733E9}" presName="textNode" presStyleLbl="node1" presStyleIdx="2" presStyleCnt="7">
        <dgm:presLayoutVars>
          <dgm:bulletEnabled val="1"/>
        </dgm:presLayoutVars>
      </dgm:prSet>
      <dgm:spPr/>
    </dgm:pt>
    <dgm:pt modelId="{F5CD1379-0D29-445C-90BD-5ED8240E4AD8}" type="pres">
      <dgm:prSet presAssocID="{422F4BDD-25CE-400F-AAE1-24E375440C24}" presName="sibTrans" presStyleCnt="0"/>
      <dgm:spPr/>
    </dgm:pt>
    <dgm:pt modelId="{3EC9756C-EEA2-47D8-B6BD-48B56A3F1443}" type="pres">
      <dgm:prSet presAssocID="{AB37BD33-48C0-4A8A-8BA1-77F77A1C4EE7}" presName="textNode" presStyleLbl="node1" presStyleIdx="3" presStyleCnt="7">
        <dgm:presLayoutVars>
          <dgm:bulletEnabled val="1"/>
        </dgm:presLayoutVars>
      </dgm:prSet>
      <dgm:spPr/>
    </dgm:pt>
    <dgm:pt modelId="{A96EBE13-CFF0-4EFF-862E-7EA8241CC27E}" type="pres">
      <dgm:prSet presAssocID="{D7E3D28A-BBDE-4F34-8365-ADC85ACF73DD}" presName="sibTrans" presStyleCnt="0"/>
      <dgm:spPr/>
    </dgm:pt>
    <dgm:pt modelId="{CFF371AE-4ABE-4B33-863C-D0FAC830DDF6}" type="pres">
      <dgm:prSet presAssocID="{9FB545AC-4F72-4429-B4E3-444E1B21650B}" presName="textNode" presStyleLbl="node1" presStyleIdx="4" presStyleCnt="7">
        <dgm:presLayoutVars>
          <dgm:bulletEnabled val="1"/>
        </dgm:presLayoutVars>
      </dgm:prSet>
      <dgm:spPr/>
    </dgm:pt>
    <dgm:pt modelId="{9D24F290-E453-4684-8201-6CBB16B52F5D}" type="pres">
      <dgm:prSet presAssocID="{1D5B4EBE-9232-4F39-B44D-AF61062DE468}" presName="sibTrans" presStyleCnt="0"/>
      <dgm:spPr/>
    </dgm:pt>
    <dgm:pt modelId="{76E31482-6B33-4066-B1EA-44EFD340EF61}" type="pres">
      <dgm:prSet presAssocID="{06068DD5-2F5C-43FB-9F83-3EE6DA8C6832}" presName="textNode" presStyleLbl="node1" presStyleIdx="5" presStyleCnt="7">
        <dgm:presLayoutVars>
          <dgm:bulletEnabled val="1"/>
        </dgm:presLayoutVars>
      </dgm:prSet>
      <dgm:spPr/>
    </dgm:pt>
    <dgm:pt modelId="{1454EC1D-AB73-4CDD-9707-40E19DAABE3A}" type="pres">
      <dgm:prSet presAssocID="{C5DC1414-41F2-426C-A61A-58A1F45F2EDF}" presName="sibTrans" presStyleCnt="0"/>
      <dgm:spPr/>
    </dgm:pt>
    <dgm:pt modelId="{2AA9B2FF-9E9D-4E10-BF6E-2A9CC701B16F}" type="pres">
      <dgm:prSet presAssocID="{33B7EFFD-940A-4B62-AECF-E05CD578ED37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1D631C05-4687-45CE-871C-01C64B7FE41F}" type="presOf" srcId="{06068DD5-2F5C-43FB-9F83-3EE6DA8C6832}" destId="{76E31482-6B33-4066-B1EA-44EFD340EF61}" srcOrd="0" destOrd="0" presId="urn:microsoft.com/office/officeart/2005/8/layout/hProcess9"/>
    <dgm:cxn modelId="{ECAFFD12-8E99-4B23-9FBF-6F3CF6F5D3C9}" srcId="{23CBCAC9-3D2D-4087-A0EF-549354B9E6A9}" destId="{18C377B8-E172-4C24-92F2-0136F4CB379C}" srcOrd="1" destOrd="0" parTransId="{4CF6E320-E599-40BB-9D4C-D9AA79850978}" sibTransId="{BC1B8B35-F24B-4259-88A3-9A2E7AFE5F55}"/>
    <dgm:cxn modelId="{7E38B814-4841-45AF-A327-895F710FA8AC}" srcId="{23CBCAC9-3D2D-4087-A0EF-549354B9E6A9}" destId="{06068DD5-2F5C-43FB-9F83-3EE6DA8C6832}" srcOrd="5" destOrd="0" parTransId="{E1C34BC7-7828-4CBA-B966-D29A92023152}" sibTransId="{C5DC1414-41F2-426C-A61A-58A1F45F2EDF}"/>
    <dgm:cxn modelId="{EBD9A41B-1FFF-48A5-B407-776292641FA0}" type="presOf" srcId="{33B7EFFD-940A-4B62-AECF-E05CD578ED37}" destId="{2AA9B2FF-9E9D-4E10-BF6E-2A9CC701B16F}" srcOrd="0" destOrd="0" presId="urn:microsoft.com/office/officeart/2005/8/layout/hProcess9"/>
    <dgm:cxn modelId="{99D05B1D-E1B4-46E8-9600-502491A0A74C}" type="presOf" srcId="{23CBCAC9-3D2D-4087-A0EF-549354B9E6A9}" destId="{E7E11C69-144B-48B4-9EB1-FB0690CEA253}" srcOrd="0" destOrd="0" presId="urn:microsoft.com/office/officeart/2005/8/layout/hProcess9"/>
    <dgm:cxn modelId="{6934A46E-55C3-43B6-93A6-5427C90EB6D6}" type="presOf" srcId="{AB37BD33-48C0-4A8A-8BA1-77F77A1C4EE7}" destId="{3EC9756C-EEA2-47D8-B6BD-48B56A3F1443}" srcOrd="0" destOrd="0" presId="urn:microsoft.com/office/officeart/2005/8/layout/hProcess9"/>
    <dgm:cxn modelId="{0935DD70-1143-45EE-BE67-371CA9EFF88A}" srcId="{23CBCAC9-3D2D-4087-A0EF-549354B9E6A9}" destId="{33B7EFFD-940A-4B62-AECF-E05CD578ED37}" srcOrd="6" destOrd="0" parTransId="{0893AA32-D5E1-4DA4-80CD-29FE55FCEB75}" sibTransId="{4A58C833-C104-44A3-965A-4E06A21A55B5}"/>
    <dgm:cxn modelId="{44464777-FD20-47B6-AC05-0113912D3B9D}" type="presOf" srcId="{9FB545AC-4F72-4429-B4E3-444E1B21650B}" destId="{CFF371AE-4ABE-4B33-863C-D0FAC830DDF6}" srcOrd="0" destOrd="0" presId="urn:microsoft.com/office/officeart/2005/8/layout/hProcess9"/>
    <dgm:cxn modelId="{D60C6D5A-1D1D-4ADF-9B0D-C0E61553A0E6}" type="presOf" srcId="{1D5A17C6-F531-433A-AA3F-7A1FB70633C0}" destId="{1B632C90-D67E-407B-BD24-7D3661579F76}" srcOrd="0" destOrd="0" presId="urn:microsoft.com/office/officeart/2005/8/layout/hProcess9"/>
    <dgm:cxn modelId="{1CA75A7D-3650-4076-B0B6-BB69B5EBEF72}" type="presOf" srcId="{C43FF074-C05F-446D-9F82-839225E733E9}" destId="{3673F496-DD2B-4923-8AFD-D6EEA87A021F}" srcOrd="0" destOrd="0" presId="urn:microsoft.com/office/officeart/2005/8/layout/hProcess9"/>
    <dgm:cxn modelId="{D0EBB992-37C3-43C9-8B1B-671ED39B749B}" srcId="{23CBCAC9-3D2D-4087-A0EF-549354B9E6A9}" destId="{9FB545AC-4F72-4429-B4E3-444E1B21650B}" srcOrd="4" destOrd="0" parTransId="{F381FF48-274F-4CF6-B05D-AACD572985D7}" sibTransId="{1D5B4EBE-9232-4F39-B44D-AF61062DE468}"/>
    <dgm:cxn modelId="{0B7746B9-B0B8-4EFC-8F76-3B0BA9E0D20A}" srcId="{23CBCAC9-3D2D-4087-A0EF-549354B9E6A9}" destId="{C43FF074-C05F-446D-9F82-839225E733E9}" srcOrd="2" destOrd="0" parTransId="{FE8AD797-F90D-4C10-BCB7-FF486995316D}" sibTransId="{422F4BDD-25CE-400F-AAE1-24E375440C24}"/>
    <dgm:cxn modelId="{822F4FBA-1286-49BC-8447-0646A0E963FC}" srcId="{23CBCAC9-3D2D-4087-A0EF-549354B9E6A9}" destId="{1D5A17C6-F531-433A-AA3F-7A1FB70633C0}" srcOrd="0" destOrd="0" parTransId="{5DD0431C-2CD6-46CD-9E37-8561E8819DFF}" sibTransId="{2C97CE67-ECAD-4B83-9C92-5CF5EB7FDDB5}"/>
    <dgm:cxn modelId="{2B3FA6C4-6312-4346-8A8F-E6290490CA49}" srcId="{23CBCAC9-3D2D-4087-A0EF-549354B9E6A9}" destId="{AB37BD33-48C0-4A8A-8BA1-77F77A1C4EE7}" srcOrd="3" destOrd="0" parTransId="{07B2A888-BF30-4B92-89C9-8A920F0BBCAF}" sibTransId="{D7E3D28A-BBDE-4F34-8365-ADC85ACF73DD}"/>
    <dgm:cxn modelId="{12CEE3CE-D60D-4C2C-AC70-E5F30BA51715}" type="presOf" srcId="{18C377B8-E172-4C24-92F2-0136F4CB379C}" destId="{7F0F2912-3575-44D0-9AD6-A4236655EB52}" srcOrd="0" destOrd="0" presId="urn:microsoft.com/office/officeart/2005/8/layout/hProcess9"/>
    <dgm:cxn modelId="{2185424D-C6C4-4C3A-86E5-221A46E0EE9F}" type="presParOf" srcId="{E7E11C69-144B-48B4-9EB1-FB0690CEA253}" destId="{DE09D896-DCF6-4BC4-9976-3ECCFFD92D84}" srcOrd="0" destOrd="0" presId="urn:microsoft.com/office/officeart/2005/8/layout/hProcess9"/>
    <dgm:cxn modelId="{518DB364-123E-4F88-9021-045A0BDA87E3}" type="presParOf" srcId="{E7E11C69-144B-48B4-9EB1-FB0690CEA253}" destId="{3D2F56AD-AEE9-44B3-B7A6-8E834ABEE5DC}" srcOrd="1" destOrd="0" presId="urn:microsoft.com/office/officeart/2005/8/layout/hProcess9"/>
    <dgm:cxn modelId="{7618EFF9-0FEE-4D4E-8B20-9531D40F4F2B}" type="presParOf" srcId="{3D2F56AD-AEE9-44B3-B7A6-8E834ABEE5DC}" destId="{1B632C90-D67E-407B-BD24-7D3661579F76}" srcOrd="0" destOrd="0" presId="urn:microsoft.com/office/officeart/2005/8/layout/hProcess9"/>
    <dgm:cxn modelId="{E9807A3A-CBA1-4CF7-9183-156CC054657C}" type="presParOf" srcId="{3D2F56AD-AEE9-44B3-B7A6-8E834ABEE5DC}" destId="{8740A21C-B79C-4ADD-B3F2-DEB4136CCC82}" srcOrd="1" destOrd="0" presId="urn:microsoft.com/office/officeart/2005/8/layout/hProcess9"/>
    <dgm:cxn modelId="{742121FD-2B99-4B73-A98E-FA92A9F4AD85}" type="presParOf" srcId="{3D2F56AD-AEE9-44B3-B7A6-8E834ABEE5DC}" destId="{7F0F2912-3575-44D0-9AD6-A4236655EB52}" srcOrd="2" destOrd="0" presId="urn:microsoft.com/office/officeart/2005/8/layout/hProcess9"/>
    <dgm:cxn modelId="{CE2BF52D-7472-4474-B81A-F213A85A14B3}" type="presParOf" srcId="{3D2F56AD-AEE9-44B3-B7A6-8E834ABEE5DC}" destId="{3B66EA8B-1493-4293-91BC-D22B8E9A0D89}" srcOrd="3" destOrd="0" presId="urn:microsoft.com/office/officeart/2005/8/layout/hProcess9"/>
    <dgm:cxn modelId="{575E88A5-3917-46E6-9148-D39D24B64EC1}" type="presParOf" srcId="{3D2F56AD-AEE9-44B3-B7A6-8E834ABEE5DC}" destId="{3673F496-DD2B-4923-8AFD-D6EEA87A021F}" srcOrd="4" destOrd="0" presId="urn:microsoft.com/office/officeart/2005/8/layout/hProcess9"/>
    <dgm:cxn modelId="{187F629D-6A0D-42A6-AF62-49CD42D66CE8}" type="presParOf" srcId="{3D2F56AD-AEE9-44B3-B7A6-8E834ABEE5DC}" destId="{F5CD1379-0D29-445C-90BD-5ED8240E4AD8}" srcOrd="5" destOrd="0" presId="urn:microsoft.com/office/officeart/2005/8/layout/hProcess9"/>
    <dgm:cxn modelId="{53D1A447-3432-4B90-90CF-5D9C1C07A474}" type="presParOf" srcId="{3D2F56AD-AEE9-44B3-B7A6-8E834ABEE5DC}" destId="{3EC9756C-EEA2-47D8-B6BD-48B56A3F1443}" srcOrd="6" destOrd="0" presId="urn:microsoft.com/office/officeart/2005/8/layout/hProcess9"/>
    <dgm:cxn modelId="{91B22DC2-E270-49FD-B0DD-D8B37B73FB65}" type="presParOf" srcId="{3D2F56AD-AEE9-44B3-B7A6-8E834ABEE5DC}" destId="{A96EBE13-CFF0-4EFF-862E-7EA8241CC27E}" srcOrd="7" destOrd="0" presId="urn:microsoft.com/office/officeart/2005/8/layout/hProcess9"/>
    <dgm:cxn modelId="{E9A94B12-091A-47A6-BE35-D343470FE07D}" type="presParOf" srcId="{3D2F56AD-AEE9-44B3-B7A6-8E834ABEE5DC}" destId="{CFF371AE-4ABE-4B33-863C-D0FAC830DDF6}" srcOrd="8" destOrd="0" presId="urn:microsoft.com/office/officeart/2005/8/layout/hProcess9"/>
    <dgm:cxn modelId="{FF8FAA17-088F-4A8A-B7D2-CFB1EDCE6FCA}" type="presParOf" srcId="{3D2F56AD-AEE9-44B3-B7A6-8E834ABEE5DC}" destId="{9D24F290-E453-4684-8201-6CBB16B52F5D}" srcOrd="9" destOrd="0" presId="urn:microsoft.com/office/officeart/2005/8/layout/hProcess9"/>
    <dgm:cxn modelId="{3A648481-08EA-42D3-9CEE-44D2A69AD120}" type="presParOf" srcId="{3D2F56AD-AEE9-44B3-B7A6-8E834ABEE5DC}" destId="{76E31482-6B33-4066-B1EA-44EFD340EF61}" srcOrd="10" destOrd="0" presId="urn:microsoft.com/office/officeart/2005/8/layout/hProcess9"/>
    <dgm:cxn modelId="{08A7D8EA-5EE2-456D-B899-3FFC68A62299}" type="presParOf" srcId="{3D2F56AD-AEE9-44B3-B7A6-8E834ABEE5DC}" destId="{1454EC1D-AB73-4CDD-9707-40E19DAABE3A}" srcOrd="11" destOrd="0" presId="urn:microsoft.com/office/officeart/2005/8/layout/hProcess9"/>
    <dgm:cxn modelId="{069AEE37-CAF9-4777-9A86-C09505886F5F}" type="presParOf" srcId="{3D2F56AD-AEE9-44B3-B7A6-8E834ABEE5DC}" destId="{2AA9B2FF-9E9D-4E10-BF6E-2A9CC701B16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9D896-DCF6-4BC4-9976-3ECCFFD92D84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32C90-D67E-407B-BD24-7D3661579F76}">
      <dsp:nvSpPr>
        <dsp:cNvPr id="0" name=""/>
        <dsp:cNvSpPr/>
      </dsp:nvSpPr>
      <dsp:spPr>
        <a:xfrm>
          <a:off x="4171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7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1</a:t>
          </a:r>
          <a:r>
            <a:rPr lang="ko-KR" altLang="en-US" sz="1500" kern="1200" dirty="0"/>
            <a:t>주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센서 및 </a:t>
          </a:r>
          <a:r>
            <a:rPr lang="ko-KR" sz="1500" kern="1200" dirty="0" err="1"/>
            <a:t>엑추에이터</a:t>
          </a:r>
          <a:r>
            <a:rPr lang="ko-KR" sz="1500" kern="1200" dirty="0"/>
            <a:t> 설치</a:t>
          </a:r>
          <a:endParaRPr lang="en-US" altLang="ko-KR" sz="1500" kern="1200" dirty="0"/>
        </a:p>
      </dsp:txBody>
      <dsp:txXfrm>
        <a:off x="74158" y="1375388"/>
        <a:ext cx="1293726" cy="1600561"/>
      </dsp:txXfrm>
    </dsp:sp>
    <dsp:sp modelId="{7F0F2912-3575-44D0-9AD6-A4236655EB52}">
      <dsp:nvSpPr>
        <dsp:cNvPr id="0" name=""/>
        <dsp:cNvSpPr/>
      </dsp:nvSpPr>
      <dsp:spPr>
        <a:xfrm>
          <a:off x="1516431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7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1</a:t>
          </a:r>
          <a:r>
            <a:rPr lang="ko-KR" altLang="en-US" sz="1500" kern="1200" dirty="0"/>
            <a:t>주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클라우드에서 관리 및 제어 확인</a:t>
          </a:r>
          <a:endParaRPr lang="en-US" sz="1500" kern="1200" dirty="0"/>
        </a:p>
      </dsp:txBody>
      <dsp:txXfrm>
        <a:off x="1586418" y="1375388"/>
        <a:ext cx="1293726" cy="1600561"/>
      </dsp:txXfrm>
    </dsp:sp>
    <dsp:sp modelId="{3673F496-DD2B-4923-8AFD-D6EEA87A021F}">
      <dsp:nvSpPr>
        <dsp:cNvPr id="0" name=""/>
        <dsp:cNvSpPr/>
      </dsp:nvSpPr>
      <dsp:spPr>
        <a:xfrm>
          <a:off x="3028690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2</a:t>
          </a:r>
          <a:r>
            <a:rPr lang="ko-KR" altLang="en-US" sz="1500" kern="1200" dirty="0"/>
            <a:t>주</a:t>
          </a: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GUI </a:t>
          </a:r>
          <a:r>
            <a:rPr lang="ko-KR" sz="1500" kern="1200" dirty="0"/>
            <a:t>인터페이스 구축</a:t>
          </a:r>
          <a:endParaRPr lang="en-US" sz="1500" kern="1200" dirty="0"/>
        </a:p>
      </dsp:txBody>
      <dsp:txXfrm>
        <a:off x="3098677" y="1375388"/>
        <a:ext cx="1293726" cy="1600561"/>
      </dsp:txXfrm>
    </dsp:sp>
    <dsp:sp modelId="{3EC9756C-EEA2-47D8-B6BD-48B56A3F1443}">
      <dsp:nvSpPr>
        <dsp:cNvPr id="0" name=""/>
        <dsp:cNvSpPr/>
      </dsp:nvSpPr>
      <dsp:spPr>
        <a:xfrm>
          <a:off x="4540949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2</a:t>
          </a:r>
          <a:r>
            <a:rPr lang="ko-KR" altLang="en-US" sz="1500" kern="1200" dirty="0"/>
            <a:t>주</a:t>
          </a: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IoT </a:t>
          </a:r>
          <a:r>
            <a:rPr lang="ko-KR" sz="1500" kern="1200" dirty="0"/>
            <a:t>관리 구조 완성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500" kern="1200" dirty="0"/>
        </a:p>
      </dsp:txBody>
      <dsp:txXfrm>
        <a:off x="4610936" y="1375388"/>
        <a:ext cx="1293726" cy="1600561"/>
      </dsp:txXfrm>
    </dsp:sp>
    <dsp:sp modelId="{CFF371AE-4ABE-4B33-863C-D0FAC830DDF6}">
      <dsp:nvSpPr>
        <dsp:cNvPr id="0" name=""/>
        <dsp:cNvSpPr/>
      </dsp:nvSpPr>
      <dsp:spPr>
        <a:xfrm>
          <a:off x="6053209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8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1</a:t>
          </a:r>
          <a:r>
            <a:rPr lang="ko-KR" altLang="en-US" sz="1500" kern="1200" dirty="0"/>
            <a:t>주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농경지 모델 실제 구축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123196" y="1375388"/>
        <a:ext cx="1293726" cy="1600561"/>
      </dsp:txXfrm>
    </dsp:sp>
    <dsp:sp modelId="{76E31482-6B33-4066-B1EA-44EFD340EF61}">
      <dsp:nvSpPr>
        <dsp:cNvPr id="0" name=""/>
        <dsp:cNvSpPr/>
      </dsp:nvSpPr>
      <dsp:spPr>
        <a:xfrm>
          <a:off x="7565468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8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2</a:t>
          </a:r>
          <a:r>
            <a:rPr lang="ko-KR" altLang="en-US" sz="1500" kern="1200" dirty="0"/>
            <a:t>주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모델과 </a:t>
          </a:r>
          <a:r>
            <a:rPr lang="en-US" sz="1500" kern="1200" dirty="0"/>
            <a:t>IoT </a:t>
          </a:r>
          <a:r>
            <a:rPr lang="ko-KR" sz="1500" kern="1200" dirty="0"/>
            <a:t>시스템 결합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635455" y="1375388"/>
        <a:ext cx="1293726" cy="1600561"/>
      </dsp:txXfrm>
    </dsp:sp>
    <dsp:sp modelId="{2AA9B2FF-9E9D-4E10-BF6E-2A9CC701B16F}">
      <dsp:nvSpPr>
        <dsp:cNvPr id="0" name=""/>
        <dsp:cNvSpPr/>
      </dsp:nvSpPr>
      <dsp:spPr>
        <a:xfrm>
          <a:off x="9077727" y="1305401"/>
          <a:ext cx="143370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8</a:t>
          </a:r>
          <a:r>
            <a:rPr lang="ko-KR" altLang="en-US" sz="1500" kern="1200" dirty="0"/>
            <a:t>월 </a:t>
          </a:r>
          <a:r>
            <a:rPr lang="en-US" altLang="ko-KR" sz="1500" kern="1200" dirty="0"/>
            <a:t>3</a:t>
          </a:r>
          <a:r>
            <a:rPr lang="ko-KR" altLang="en-US" sz="1500" kern="1200" dirty="0"/>
            <a:t>주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실제 작동 확인 및 개선</a:t>
          </a:r>
          <a:endParaRPr lang="en-US" altLang="ko-KR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9147714" y="1375388"/>
        <a:ext cx="1293726" cy="1600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DF90-7833-47C8-9156-FD5B20C8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2761A-A77D-4852-8D88-BC1DBFD10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9CBF-5DF6-407D-BFEC-4A2896B6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CA13-8303-453B-B8B3-EFDCF901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D701-679D-4784-B58E-4BFAACD1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38E6-6232-4487-843C-47B134CA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7886-81A9-44B4-B879-84435FE3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8007-EE43-43D2-9E9F-1695BA5E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6A48-1226-40D1-9461-BEF52A76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D40B-DC67-4B2E-BA35-98C0F04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85B1B-1BE3-4112-8448-3808385B7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6CD7C-8546-415D-BAB0-0575FDD6F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3B62-A57B-4B52-88FF-97633CE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632E-C08A-4FBF-8C04-8770FDF8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B4E6-D7CE-4025-9A97-BBF4D168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0D37-B874-4C04-9AB9-6C9AECB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286E-C125-4A0A-8A4C-8F6293BC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B73E-863C-4DC0-9061-22BBBFFC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296F-1364-4C14-9F6B-6900AA98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883E-599A-4B3C-96C4-F993DF14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8145-8D50-4BDF-9459-CB9E4EE5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67C62-480D-4D0B-BB5A-13F5DC30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20C8-649A-45BA-94A1-85A08946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9032-8CC3-4462-B372-9D1C0C06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05B4-E894-42D0-881F-192EC67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A991-39F7-4319-A9E7-E832B1FC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8F9B-C0EB-48BF-9FCD-697E58569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09DED-B789-4628-A82C-0CE07F07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1D44-15B7-4A46-A94E-94E8F89A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9127-6984-4E0C-9ADF-5084B8A5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46B4-8F70-45C2-B1AC-344F7A3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7A24-E5B9-47AE-81B7-6696EA06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AA09-E618-4B6E-A2D9-E8150D91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A2BD-7041-4D05-A192-15A5EDD8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93FF0-CEC6-4149-B040-8C049A765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CE359-D80E-412C-9828-D03C242B3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B2CF0-B688-4E97-97A1-4F009BD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DDF24-8FBA-4D86-8100-4D5558DA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6EB43-525A-442F-9FDF-49AF8484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52F-8B69-4744-88A4-E3A3DB48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3194E-120E-479C-A2E4-754113C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A9ABC-DC2C-486F-A127-1B26827E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0C820-E115-47BC-91D3-A34F78EF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FD84A-B196-4A97-9DFE-26981340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A51F2-EA29-4996-B94F-759CF557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D9EC4-0411-4645-9E06-45EE36F0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AA97-B90D-402F-8EC0-257E93EC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59D1-A13F-449A-89AB-7366B17B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E52B4-30F3-4ACD-A530-753F8AF2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FAC65-D499-4ECF-8385-342BD1CF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5377-12EC-4837-81D1-F6D1B62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4191B-CD25-4EEA-B211-6F74EBE9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684A-A667-448E-9B6B-8572260F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56403-1BD3-43E3-A755-A79198561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3F39-2565-4AD7-9F20-A7F73DA23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2367-57D8-4410-9D8A-F1CE9658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6327-8CB3-4C17-9E70-29D95FB2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9174-2675-497F-8C57-A4FCCEE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A75D1-271F-44C2-BF49-1362C89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29AB-AFBC-4603-8C21-F1BF597FD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0D12-8227-4441-8CB1-99C15AED2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E8BC8-BB31-4D46-9237-753702624A03}" type="datetimeFigureOut">
              <a:rPr lang="en-US" smtClean="0"/>
              <a:t>2022-07-14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B3D3-45CD-4120-ADBA-27704D2F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CE55-E141-4152-8031-43C06369F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1C81-5149-4637-936C-67364C81B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2EA1-0EF6-4A68-A961-988B22AD7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기반프로젝트 프레젠테이션 예시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AD4F1-7CCA-4223-9F05-67B9A3EE6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4904-4400-4B57-B4F0-E437C802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628A-BBA9-43B7-9705-BDD92D55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A1FA-0C93-4593-A011-E82C113E2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사회의 먹거리를 담당하는 농경사회는 최근 여러가지 어려움에 부딪혔다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기존 농경인구의 고령화 및 지속적인 인구 이탈</a:t>
            </a:r>
            <a:r>
              <a:rPr lang="en-US" altLang="ko-KR" dirty="0"/>
              <a:t>, </a:t>
            </a:r>
            <a:r>
              <a:rPr lang="ko-KR" altLang="en-US" dirty="0"/>
              <a:t>그로 인한 노동력 부족으로 인한 노동 효율 하락은 기존의 노동집약적인 방법으로는 지금까지의 생산성을 유지하는 것이 어려워 졌음을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추가적으로 급변하는 이상기후로 인해 발생할 수도 있는 작물의 피해 및 다른 재해들을 더 예측할 필요성 또한 대두되고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더 적은 인원이 간단히 활용하여 고효율의 작업을 가능하게 하는 농경의 자동화를 클라우드를 활용한 </a:t>
            </a:r>
            <a:r>
              <a:rPr lang="en-US" altLang="ko-KR" dirty="0"/>
              <a:t>IoT</a:t>
            </a:r>
            <a:r>
              <a:rPr lang="ko-KR" altLang="en-US" dirty="0"/>
              <a:t>로 구축해보고자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1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7D3-00F1-4EF3-A329-DFCA211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95-EF96-472B-9A04-55E0E88A8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발생 중인 사회적 현상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BB0B-416F-4F22-A9C1-6E820F723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고령화</a:t>
            </a:r>
            <a:r>
              <a:rPr lang="en-US" altLang="ko-KR" dirty="0"/>
              <a:t>, </a:t>
            </a:r>
            <a:r>
              <a:rPr lang="ko-KR" altLang="en-US" dirty="0"/>
              <a:t>농경 인구 감소</a:t>
            </a:r>
            <a:endParaRPr lang="en-US" altLang="ko-KR" dirty="0"/>
          </a:p>
          <a:p>
            <a:pPr lvl="1"/>
            <a:r>
              <a:rPr lang="ko-KR" altLang="en-US" dirty="0"/>
              <a:t>곡물 자급률 하락</a:t>
            </a:r>
            <a:endParaRPr lang="en-US" altLang="ko-KR" dirty="0"/>
          </a:p>
          <a:p>
            <a:pPr lvl="1"/>
            <a:r>
              <a:rPr lang="ko-KR" altLang="en-US" dirty="0"/>
              <a:t>노동 효율 하락</a:t>
            </a:r>
            <a:endParaRPr lang="en-US" altLang="ko-KR" dirty="0"/>
          </a:p>
          <a:p>
            <a:r>
              <a:rPr lang="ko-KR" altLang="en-US" dirty="0"/>
              <a:t>노동집약적인 농경방식</a:t>
            </a:r>
            <a:endParaRPr lang="en-US" altLang="ko-KR" dirty="0"/>
          </a:p>
          <a:p>
            <a:pPr lvl="1"/>
            <a:r>
              <a:rPr lang="ko-KR" altLang="en-US" dirty="0"/>
              <a:t>작물 상시 관리 필요</a:t>
            </a:r>
            <a:endParaRPr lang="en-US" altLang="ko-KR" dirty="0"/>
          </a:p>
          <a:p>
            <a:pPr lvl="1"/>
            <a:r>
              <a:rPr lang="ko-KR" altLang="en-US" dirty="0"/>
              <a:t>관리 방식의 효율성 문제</a:t>
            </a:r>
            <a:endParaRPr lang="en-US" altLang="ko-KR" dirty="0"/>
          </a:p>
          <a:p>
            <a:r>
              <a:rPr lang="ko-KR" altLang="en-US" dirty="0"/>
              <a:t>환경의 제약</a:t>
            </a:r>
            <a:endParaRPr lang="en-US" altLang="ko-KR" dirty="0"/>
          </a:p>
          <a:p>
            <a:pPr lvl="1"/>
            <a:r>
              <a:rPr lang="ko-KR" altLang="en-US" dirty="0"/>
              <a:t>토지 규모 유지의 어려움</a:t>
            </a:r>
            <a:endParaRPr lang="en-US" altLang="ko-KR" dirty="0"/>
          </a:p>
          <a:p>
            <a:pPr lvl="1"/>
            <a:r>
              <a:rPr lang="ko-KR" altLang="en-US" dirty="0"/>
              <a:t>기후 등 변수에 적응함의 어려움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019C-B609-4950-B3D4-6BB7CB64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핵심 해결 과제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8D294-0697-461B-A855-A138EF2B6E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노동 감소</a:t>
            </a:r>
            <a:r>
              <a:rPr lang="en-US" altLang="ko-KR" dirty="0"/>
              <a:t>, </a:t>
            </a:r>
            <a:r>
              <a:rPr lang="ko-KR" altLang="en-US" dirty="0"/>
              <a:t>효율 상승</a:t>
            </a:r>
            <a:endParaRPr lang="en-US" altLang="ko-KR" dirty="0"/>
          </a:p>
          <a:p>
            <a:pPr lvl="1"/>
            <a:r>
              <a:rPr lang="ko-KR" altLang="en-US" dirty="0"/>
              <a:t>소수 인원이 관리 가능한 시스템</a:t>
            </a:r>
            <a:endParaRPr lang="en-US" altLang="ko-KR" dirty="0"/>
          </a:p>
          <a:p>
            <a:pPr lvl="1"/>
            <a:r>
              <a:rPr lang="ko-KR" altLang="en-US" dirty="0"/>
              <a:t>접근성이 높은 관리 화면</a:t>
            </a:r>
            <a:endParaRPr lang="en-US" altLang="ko-KR" dirty="0"/>
          </a:p>
          <a:p>
            <a:r>
              <a:rPr lang="ko-KR" altLang="en-US" dirty="0"/>
              <a:t>작물관리의 자동화</a:t>
            </a:r>
            <a:endParaRPr lang="en-US" altLang="ko-KR" dirty="0"/>
          </a:p>
          <a:p>
            <a:pPr lvl="1"/>
            <a:r>
              <a:rPr lang="ko-KR" altLang="en-US" dirty="0"/>
              <a:t>각 작물에 맞추어 매개 변수 조정</a:t>
            </a:r>
            <a:endParaRPr lang="en-US" altLang="ko-KR" dirty="0"/>
          </a:p>
          <a:p>
            <a:pPr lvl="1"/>
            <a:r>
              <a:rPr lang="ko-KR" altLang="en-US" dirty="0"/>
              <a:t>환경에 맞추어 자동 조정</a:t>
            </a:r>
            <a:endParaRPr lang="en-US" altLang="ko-KR" dirty="0"/>
          </a:p>
          <a:p>
            <a:r>
              <a:rPr lang="ko-KR" altLang="en-US" dirty="0"/>
              <a:t>환경 무관 적용가능 시스템</a:t>
            </a:r>
            <a:endParaRPr lang="en-US" altLang="ko-KR" dirty="0"/>
          </a:p>
          <a:p>
            <a:pPr lvl="1"/>
            <a:r>
              <a:rPr lang="ko-KR" altLang="en-US" dirty="0"/>
              <a:t>규모 무관 확장 가능한 자동화</a:t>
            </a:r>
            <a:endParaRPr lang="en-US" altLang="ko-KR" dirty="0"/>
          </a:p>
          <a:p>
            <a:pPr lvl="1"/>
            <a:r>
              <a:rPr lang="ko-KR" altLang="en-US" dirty="0"/>
              <a:t>실내 및 수경 재배에도 적용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21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D7D3-00F1-4EF3-A329-DFCA211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95-EF96-472B-9A04-55E0E88A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ko-KR" altLang="en-US" dirty="0"/>
              <a:t>시스템 구현 목표 및 장점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BB0B-416F-4F22-A9C1-6E820F72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관리 및 제어가 일원화 된 원격 시스템</a:t>
            </a:r>
            <a:endParaRPr lang="en-US" altLang="ko-KR" dirty="0"/>
          </a:p>
          <a:p>
            <a:pPr lvl="1"/>
            <a:r>
              <a:rPr lang="ko-KR" altLang="en-US" dirty="0"/>
              <a:t>일인당 관리 가능 면적 증가</a:t>
            </a:r>
            <a:endParaRPr lang="en-US" altLang="ko-KR" dirty="0"/>
          </a:p>
          <a:p>
            <a:pPr lvl="1"/>
            <a:r>
              <a:rPr lang="ko-KR" altLang="en-US" dirty="0"/>
              <a:t>간단히 사용가능한 </a:t>
            </a:r>
            <a:r>
              <a:rPr lang="en-US" altLang="ko-KR" dirty="0"/>
              <a:t>GUI </a:t>
            </a:r>
            <a:r>
              <a:rPr lang="ko-KR" altLang="en-US" dirty="0"/>
              <a:t>인터페이스로 진입장벽 저하</a:t>
            </a:r>
            <a:endParaRPr lang="en-US" altLang="ko-KR" dirty="0"/>
          </a:p>
          <a:p>
            <a:r>
              <a:rPr lang="ko-KR" altLang="en-US" dirty="0"/>
              <a:t>자동화된 농장</a:t>
            </a:r>
            <a:endParaRPr lang="en-US" altLang="ko-KR" dirty="0"/>
          </a:p>
          <a:p>
            <a:pPr lvl="1"/>
            <a:r>
              <a:rPr lang="ko-KR" altLang="en-US" dirty="0"/>
              <a:t>센서들을 통한 상시 관리 및 알림 시스템</a:t>
            </a:r>
            <a:endParaRPr lang="en-US" altLang="ko-KR" dirty="0"/>
          </a:p>
          <a:p>
            <a:pPr lvl="1"/>
            <a:r>
              <a:rPr lang="ko-KR" altLang="en-US" dirty="0" err="1"/>
              <a:t>엑추에이터들을</a:t>
            </a:r>
            <a:r>
              <a:rPr lang="ko-KR" altLang="en-US" dirty="0"/>
              <a:t> 통한  자동 및 원격 제어</a:t>
            </a:r>
            <a:endParaRPr lang="en-US" altLang="ko-KR" dirty="0"/>
          </a:p>
          <a:p>
            <a:r>
              <a:rPr lang="ko-KR" altLang="en-US" dirty="0"/>
              <a:t>다양한 환경에 적용 가능한 핵심구조</a:t>
            </a:r>
            <a:endParaRPr lang="en-US" altLang="ko-KR" dirty="0"/>
          </a:p>
          <a:p>
            <a:pPr lvl="1"/>
            <a:r>
              <a:rPr lang="ko-KR" altLang="en-US" dirty="0"/>
              <a:t>여러가지 농장 형태와 작물에 따른 변수 조정 가능</a:t>
            </a:r>
            <a:endParaRPr lang="en-US" altLang="ko-KR" dirty="0"/>
          </a:p>
          <a:p>
            <a:pPr lvl="1"/>
            <a:r>
              <a:rPr lang="ko-KR" altLang="en-US" dirty="0"/>
              <a:t>기상청 등 외부 </a:t>
            </a:r>
            <a:r>
              <a:rPr lang="en-US" altLang="ko-KR" dirty="0"/>
              <a:t>API</a:t>
            </a:r>
            <a:r>
              <a:rPr lang="ko-KR" altLang="en-US" dirty="0"/>
              <a:t>와 연계하여 환경적 외부요소 또한 자동 반영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A27E-6FDC-4C26-A551-85F81213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스펙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57A5F-901E-41BA-8327-303FAD1F6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FCB8C-60F0-494F-B8B0-DEE2232C9D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ko-KR" altLang="en-US" dirty="0"/>
              <a:t>센서</a:t>
            </a:r>
            <a:endParaRPr lang="en-US" altLang="ko-KR" dirty="0"/>
          </a:p>
          <a:p>
            <a:pPr lvl="1"/>
            <a:r>
              <a:rPr lang="ko-KR" altLang="en-US" dirty="0"/>
              <a:t>조도</a:t>
            </a:r>
            <a:endParaRPr lang="en-US" altLang="ko-KR" dirty="0"/>
          </a:p>
          <a:p>
            <a:pPr lvl="1"/>
            <a:r>
              <a:rPr lang="ko-KR" altLang="en-US" dirty="0" err="1"/>
              <a:t>온습도</a:t>
            </a:r>
            <a:endParaRPr lang="en-US" altLang="ko-KR" dirty="0"/>
          </a:p>
          <a:p>
            <a:pPr lvl="1"/>
            <a:r>
              <a:rPr lang="ko-KR" altLang="en-US" dirty="0"/>
              <a:t>초음파</a:t>
            </a:r>
            <a:endParaRPr lang="en-US" altLang="ko-KR" dirty="0"/>
          </a:p>
          <a:p>
            <a:pPr lvl="1"/>
            <a:r>
              <a:rPr lang="ko-KR" altLang="en-US" dirty="0"/>
              <a:t>수위</a:t>
            </a:r>
            <a:endParaRPr lang="en-US" altLang="ko-KR" dirty="0"/>
          </a:p>
          <a:p>
            <a:r>
              <a:rPr lang="ko-KR" altLang="en-US" dirty="0" err="1"/>
              <a:t>엑추에이터</a:t>
            </a:r>
            <a:endParaRPr lang="en-US" altLang="ko-KR" dirty="0"/>
          </a:p>
          <a:p>
            <a:pPr lvl="1"/>
            <a:r>
              <a:rPr lang="ko-KR" altLang="en-US" dirty="0"/>
              <a:t>수중펌프모터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CC2050-6A60-4F3A-B254-FD9FC1D3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2C88A-BEC6-4B57-99A8-CC7824AD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IBM Cloud</a:t>
            </a:r>
          </a:p>
          <a:p>
            <a:r>
              <a:rPr lang="en-US" dirty="0"/>
              <a:t>Node-RED</a:t>
            </a:r>
          </a:p>
          <a:p>
            <a:r>
              <a:rPr lang="en-US" dirty="0"/>
              <a:t>MQTT Protocol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C2EA-A456-49B7-A142-5A9E42D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78FAC-68C3-4B7D-B736-FCC8319D18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1044-DCB5-4449-B405-BB4AD5524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IBM Cloud, Node-RED</a:t>
            </a:r>
            <a:r>
              <a:rPr lang="ko-KR" altLang="en-US" dirty="0"/>
              <a:t> 상에 구현된 </a:t>
            </a:r>
            <a:r>
              <a:rPr lang="en-US" altLang="ko-KR" dirty="0"/>
              <a:t>GUI </a:t>
            </a:r>
            <a:r>
              <a:rPr lang="ko-KR" altLang="en-US" dirty="0"/>
              <a:t>인터페이스와 그에 연결된 센서와 </a:t>
            </a:r>
            <a:r>
              <a:rPr lang="ko-KR" altLang="en-US" dirty="0" err="1"/>
              <a:t>엑추에이터로</a:t>
            </a:r>
            <a:r>
              <a:rPr lang="ko-KR" altLang="en-US" dirty="0"/>
              <a:t> 이루어진 시스템을 완성하여 농장에 적용 가능한 핵심 시스템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3E0C-1E2B-4C45-9EF2-F6A88D90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로드맵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A4DDE-3737-4AA0-A324-8A9E557E4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03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기반프로젝트 프레젠테이션 예시</vt:lpstr>
      <vt:lpstr>개발 배경</vt:lpstr>
      <vt:lpstr>PowerPoint Presentation</vt:lpstr>
      <vt:lpstr>PowerPoint Presentation</vt:lpstr>
      <vt:lpstr>스펙</vt:lpstr>
      <vt:lpstr>최종 결과물</vt:lpstr>
      <vt:lpstr>로드맵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Davie</dc:creator>
  <cp:lastModifiedBy>Amrita Davie</cp:lastModifiedBy>
  <cp:revision>7</cp:revision>
  <dcterms:created xsi:type="dcterms:W3CDTF">2022-07-14T13:41:09Z</dcterms:created>
  <dcterms:modified xsi:type="dcterms:W3CDTF">2022-07-14T14:32:29Z</dcterms:modified>
</cp:coreProperties>
</file>