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69A3-C314-4ADB-A322-8A845D3FD8D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0695-1DC2-4A7F-BB20-D654C8883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98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69A3-C314-4ADB-A322-8A845D3FD8D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0695-1DC2-4A7F-BB20-D654C8883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9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69A3-C314-4ADB-A322-8A845D3FD8D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0695-1DC2-4A7F-BB20-D654C8883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53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69A3-C314-4ADB-A322-8A845D3FD8D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0695-1DC2-4A7F-BB20-D654C8883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82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69A3-C314-4ADB-A322-8A845D3FD8D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0695-1DC2-4A7F-BB20-D654C8883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37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69A3-C314-4ADB-A322-8A845D3FD8D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0695-1DC2-4A7F-BB20-D654C8883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2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69A3-C314-4ADB-A322-8A845D3FD8D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0695-1DC2-4A7F-BB20-D654C8883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70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69A3-C314-4ADB-A322-8A845D3FD8D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0695-1DC2-4A7F-BB20-D654C8883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69A3-C314-4ADB-A322-8A845D3FD8D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0695-1DC2-4A7F-BB20-D654C8883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4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69A3-C314-4ADB-A322-8A845D3FD8D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0695-1DC2-4A7F-BB20-D654C8883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9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69A3-C314-4ADB-A322-8A845D3FD8D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0695-1DC2-4A7F-BB20-D654C8883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17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769A3-C314-4ADB-A322-8A845D3FD8D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40695-1DC2-4A7F-BB20-D654C8883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12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22500" y="206376"/>
            <a:ext cx="7670800" cy="66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324100" y="307811"/>
            <a:ext cx="7467600" cy="999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타이틀 배경 이미지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374134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JAVA STUDY ROOM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2324100" y="1309167"/>
            <a:ext cx="7467600" cy="270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버튼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en-US" altLang="ko-KR" sz="1400" dirty="0" smtClean="0"/>
              <a:t>       </a:t>
            </a:r>
            <a:r>
              <a:rPr lang="ko-KR" altLang="en-US" sz="1400" dirty="0" smtClean="0">
                <a:solidFill>
                  <a:schemeClr val="tx1"/>
                </a:solidFill>
              </a:rPr>
              <a:t>버튼</a:t>
            </a:r>
            <a:r>
              <a:rPr lang="en-US" altLang="ko-KR" sz="1400" dirty="0" smtClean="0">
                <a:solidFill>
                  <a:schemeClr val="tx1"/>
                </a:solidFill>
              </a:rPr>
              <a:t>2        </a:t>
            </a:r>
            <a:r>
              <a:rPr lang="ko-KR" altLang="en-US" sz="1400" dirty="0" smtClean="0">
                <a:solidFill>
                  <a:schemeClr val="tx1"/>
                </a:solidFill>
              </a:rPr>
              <a:t>버튼</a:t>
            </a:r>
            <a:r>
              <a:rPr lang="en-US" altLang="ko-KR" sz="1400" dirty="0" smtClean="0">
                <a:solidFill>
                  <a:schemeClr val="tx1"/>
                </a:solidFill>
              </a:rPr>
              <a:t>3       </a:t>
            </a:r>
            <a:r>
              <a:rPr lang="ko-KR" altLang="en-US" sz="1400" dirty="0" smtClean="0">
                <a:solidFill>
                  <a:schemeClr val="tx1"/>
                </a:solidFill>
              </a:rPr>
              <a:t>버튼</a:t>
            </a:r>
            <a:r>
              <a:rPr lang="en-US" altLang="ko-KR" sz="1400" dirty="0" smtClean="0">
                <a:solidFill>
                  <a:schemeClr val="tx1"/>
                </a:solidFill>
              </a:rPr>
              <a:t>4                                          </a:t>
            </a:r>
            <a:r>
              <a:rPr lang="ko-KR" altLang="en-US" dirty="0" smtClean="0"/>
              <a:t>네비게이션바 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238500" y="1307222"/>
            <a:ext cx="0" cy="2705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114800" y="1307222"/>
            <a:ext cx="0" cy="2705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016500" y="1307222"/>
            <a:ext cx="0" cy="2705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854700" y="1307222"/>
            <a:ext cx="0" cy="2705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026400" y="1577810"/>
            <a:ext cx="1765300" cy="3375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어사이드바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매뉴</a:t>
            </a:r>
            <a:endParaRPr lang="ko-KR" altLang="en-US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026400" y="2253372"/>
            <a:ext cx="1765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8439150" y="1698633"/>
            <a:ext cx="977900" cy="299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로그인버튼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017000" y="2017944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회원가입 링크</a:t>
            </a:r>
            <a:endParaRPr lang="ko-KR" altLang="en-US" sz="800" dirty="0"/>
          </a:p>
        </p:txBody>
      </p:sp>
      <p:sp>
        <p:nvSpPr>
          <p:cNvPr id="37" name="직사각형 36"/>
          <p:cNvSpPr/>
          <p:nvPr/>
        </p:nvSpPr>
        <p:spPr>
          <a:xfrm>
            <a:off x="8351043" y="2382480"/>
            <a:ext cx="1116013" cy="2126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ap="sq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검색바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2324099" y="1575864"/>
            <a:ext cx="5702299" cy="4933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메인섹션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324099" y="6509445"/>
            <a:ext cx="7467600" cy="294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7543006" y="2174533"/>
            <a:ext cx="0" cy="135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6933407" y="418623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7543006" y="4838701"/>
            <a:ext cx="15082" cy="110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299200" y="3703199"/>
            <a:ext cx="1548607" cy="94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본문내용에 따라 높이 자동 조절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249045" y="5261669"/>
            <a:ext cx="1440657" cy="90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배너공간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42900" y="1848297"/>
            <a:ext cx="1443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백그라운드</a:t>
            </a:r>
            <a:endParaRPr lang="en-US" altLang="ko-KR" dirty="0" smtClean="0"/>
          </a:p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2428872" y="6538557"/>
            <a:ext cx="977900" cy="2395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홈으로버튼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6642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33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2019-12-03T00:04:03Z</dcterms:created>
  <dcterms:modified xsi:type="dcterms:W3CDTF">2019-12-03T03:01:06Z</dcterms:modified>
</cp:coreProperties>
</file>