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8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7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0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4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7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69A3-C314-4ADB-A322-8A845D3FD8D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0695-1DC2-4A7F-BB20-D654C888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2500" y="203201"/>
            <a:ext cx="7670800" cy="3340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24100" y="1307221"/>
            <a:ext cx="7467600" cy="180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                                           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                                     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                                         </a:t>
            </a:r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ko-KR" altLang="en-US" dirty="0" smtClean="0"/>
              <a:t>    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24100" y="307811"/>
            <a:ext cx="7467600" cy="9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타이틀 배경 이미지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374134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JAVA STUDY ROOM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324100" y="3111500"/>
            <a:ext cx="746760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" y="1848297"/>
            <a:ext cx="14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백그라운드</a:t>
            </a:r>
            <a:endParaRPr lang="en-US" altLang="ko-KR" dirty="0" smtClean="0"/>
          </a:p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463800" y="1486202"/>
            <a:ext cx="1587500" cy="141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그림삽입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08801" y="1916143"/>
            <a:ext cx="1660854" cy="206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 </a:t>
            </a:r>
            <a:r>
              <a:rPr lang="ko-KR" altLang="en-US" sz="1200" dirty="0" err="1" smtClean="0"/>
              <a:t>입력창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6908801" y="2211332"/>
            <a:ext cx="1660854" cy="206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패스워드 </a:t>
            </a:r>
            <a:r>
              <a:rPr lang="ko-KR" altLang="en-US" sz="1200" dirty="0" err="1" smtClean="0"/>
              <a:t>입력창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908800" y="2506521"/>
            <a:ext cx="1041400" cy="206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로그인버튼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438400" y="3137785"/>
            <a:ext cx="977900" cy="239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홈으로버튼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64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2019-12-03T00:04:03Z</dcterms:created>
  <dcterms:modified xsi:type="dcterms:W3CDTF">2019-12-03T02:57:36Z</dcterms:modified>
</cp:coreProperties>
</file>