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5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6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4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2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12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9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1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5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2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2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259682-D5A6-5D4C-B348-2AB9093FF00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01683A-245D-3644-955C-57FB67EA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6F6542-4C4F-76B1-DB83-CF174DECF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chemeClr val="bg1"/>
                </a:solidFill>
              </a:rPr>
              <a:t>THE FRANK-WOLFE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52F7-F993-15C1-CB32-259B495EF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Gonghan</a:t>
            </a:r>
            <a:r>
              <a:rPr lang="en-US" dirty="0">
                <a:solidFill>
                  <a:schemeClr val="bg1"/>
                </a:solidFill>
              </a:rPr>
              <a:t> Xu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7CE9-F3AD-1ACC-BAB5-25942964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Lasso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67E7FA-B105-3C06-7332-53FCB24DB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73866"/>
            <a:ext cx="3317503" cy="11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6560A-1061-98A1-7314-D00155C6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4" y="2027392"/>
            <a:ext cx="5901266" cy="40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5AA-9DDD-2131-CA14-037483D6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optimization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D9BC76-C02B-782C-543D-53719896E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364" y="2980100"/>
            <a:ext cx="2460495" cy="1319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D7138-3AC7-6026-A1A3-F0D15DAEEF2E}"/>
              </a:ext>
            </a:extLst>
          </p:cNvPr>
          <p:cNvSpPr txBox="1"/>
          <p:nvPr/>
        </p:nvSpPr>
        <p:spPr>
          <a:xfrm>
            <a:off x="2780184" y="4874923"/>
            <a:ext cx="687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is a compact convex set. f(x) is convex.</a:t>
            </a:r>
          </a:p>
        </p:txBody>
      </p:sp>
    </p:spTree>
    <p:extLst>
      <p:ext uri="{BB962C8B-B14F-4D97-AF65-F5344CB8AC3E}">
        <p14:creationId xmlns:p14="http://schemas.microsoft.com/office/powerpoint/2010/main" val="72971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DCF8-2598-A5E8-6A44-8BB2ED9D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Gradient Descent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C36992-16A2-DC0D-AC88-507426F3A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948618"/>
            <a:ext cx="9601200" cy="25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7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700D-C3A5-8434-4D8E-82A13F5F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Frank-Wolfe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942F02-0570-AEC6-39A1-55F2BE7C6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349" y="2574706"/>
            <a:ext cx="3543300" cy="35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9D696-B23F-9BAA-2A4B-7F4C0A83C9DC}"/>
              </a:ext>
            </a:extLst>
          </p:cNvPr>
          <p:cNvSpPr txBox="1"/>
          <p:nvPr/>
        </p:nvSpPr>
        <p:spPr>
          <a:xfrm>
            <a:off x="1484566" y="2521674"/>
            <a:ext cx="2271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target point: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51FE2-7155-633A-3367-2F69B42A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49" y="3222291"/>
            <a:ext cx="2921000" cy="39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D3120-BADF-654C-18AA-19BB20E44086}"/>
              </a:ext>
            </a:extLst>
          </p:cNvPr>
          <p:cNvSpPr txBox="1"/>
          <p:nvPr/>
        </p:nvSpPr>
        <p:spPr>
          <a:xfrm>
            <a:off x="1484566" y="3222291"/>
            <a:ext cx="1801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Descent step: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12FD3-6199-E87D-D937-8F2A99062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325" y="3751747"/>
            <a:ext cx="7772400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0AA1-A047-D281-6CFE-6D64FC5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Illustration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CB21B-BF10-7122-E2B1-51265C12A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471" y="2557463"/>
            <a:ext cx="475705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F547-8137-2DEA-580D-9B5D934C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Frank-Wolfe Gap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7DFD58-FEB6-FEA5-9777-563CCC2FE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16" y="2567517"/>
            <a:ext cx="8539261" cy="861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0DE2A-B844-9D82-8386-A02CAEB23417}"/>
              </a:ext>
            </a:extLst>
          </p:cNvPr>
          <p:cNvSpPr txBox="1"/>
          <p:nvPr/>
        </p:nvSpPr>
        <p:spPr>
          <a:xfrm>
            <a:off x="1761066" y="352722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Suboptimality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274C9-2692-238A-5939-97B8E83ED27A}"/>
              </a:ext>
            </a:extLst>
          </p:cNvPr>
          <p:cNvSpPr txBox="1"/>
          <p:nvPr/>
        </p:nvSpPr>
        <p:spPr>
          <a:xfrm>
            <a:off x="7649106" y="3527223"/>
            <a:ext cx="32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Frank-Wolfe Gap g(x)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138F7-AE11-478C-79E6-D0545EC02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48666"/>
            <a:ext cx="4978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06C-BAFD-4349-B37B-68BBD3A7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Convergence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A7378-77F3-3692-519E-996B3B5A1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541" y="3664829"/>
            <a:ext cx="5930900" cy="1012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EC670-A856-4FBC-FA02-57837B42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41" y="2616200"/>
            <a:ext cx="5930900" cy="81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5F1A4-A7F7-5777-2996-D96531CA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4763526"/>
            <a:ext cx="3403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F5FA8-A27E-D658-28DD-A92320F4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99" y="982131"/>
            <a:ext cx="10369802" cy="12361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37776-C149-D795-7FE6-94DAF9102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3127" y="2645833"/>
            <a:ext cx="4392934" cy="1566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9E7D7-65C0-8E07-D4FB-45DF5EF535DA}"/>
              </a:ext>
            </a:extLst>
          </p:cNvPr>
          <p:cNvSpPr txBox="1"/>
          <p:nvPr/>
        </p:nvSpPr>
        <p:spPr>
          <a:xfrm>
            <a:off x="4555514" y="4639733"/>
            <a:ext cx="317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Proved by induction!</a:t>
            </a:r>
          </a:p>
        </p:txBody>
      </p:sp>
    </p:spTree>
    <p:extLst>
      <p:ext uri="{BB962C8B-B14F-4D97-AF65-F5344CB8AC3E}">
        <p14:creationId xmlns:p14="http://schemas.microsoft.com/office/powerpoint/2010/main" val="369292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4181-B1D1-05BB-DD0C-3699DDA2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Size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61D9-BC1D-9F7C-BBC3-C25F0E02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Constant step size</a:t>
            </a:r>
          </a:p>
          <a:p>
            <a:r>
              <a:rPr lang="en-US" sz="3200" dirty="0"/>
              <a:t>2. Open loop step size: 2/t+2</a:t>
            </a:r>
          </a:p>
          <a:p>
            <a:r>
              <a:rPr lang="en-US" sz="3200" dirty="0"/>
              <a:t>3. Short step:</a:t>
            </a:r>
          </a:p>
          <a:p>
            <a:r>
              <a:rPr lang="en-US" sz="3200" dirty="0"/>
              <a:t>4. Line search: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3C2CC-917A-A95E-0FC5-A9C2548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926" y="3826934"/>
            <a:ext cx="3433458" cy="778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3AC1B-9C36-4D01-39B3-32B15397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4" y="4821768"/>
            <a:ext cx="4495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2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{7BB2B675-B4CA-544F-8545-E17D181C04BC}tf10001064</Template>
  <TotalTime>16</TotalTime>
  <Words>87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THE FRANK-WOLFE Algorithm</vt:lpstr>
      <vt:lpstr>The optimization problem</vt:lpstr>
      <vt:lpstr>Naïve Gradient Descent</vt:lpstr>
      <vt:lpstr>The Frank-Wolfe Algorithm</vt:lpstr>
      <vt:lpstr>The Illustration</vt:lpstr>
      <vt:lpstr>The Frank-Wolfe Gap</vt:lpstr>
      <vt:lpstr>Towards Convergence</vt:lpstr>
      <vt:lpstr>PowerPoint Presentation</vt:lpstr>
      <vt:lpstr>Step Size Choices</vt:lpstr>
      <vt:lpstr>Experiment on Lasso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FRANK-WOLFE Algorithm</dc:title>
  <dc:creator>Microsoft Office User</dc:creator>
  <cp:lastModifiedBy>Microsoft Office User</cp:lastModifiedBy>
  <cp:revision>7</cp:revision>
  <dcterms:created xsi:type="dcterms:W3CDTF">2023-12-20T04:15:00Z</dcterms:created>
  <dcterms:modified xsi:type="dcterms:W3CDTF">2023-12-20T04:31:13Z</dcterms:modified>
</cp:coreProperties>
</file>