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B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C9CB2-08FA-62A3-D4D5-16403A8BF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55383E-2D4F-00E5-3FC3-FED5351F5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5D5D2-BCFC-598F-C440-79202BC3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4967-F582-44BB-AE4B-F48F2D8A3577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C51CC-E95A-18D4-548C-C959A285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FB39C-4733-9531-D37E-C0D202AD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59B4-BF36-47B5-8657-EDFF49104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0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BA363-5171-57D6-539A-1BB9B064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C25D37-64A7-CCF7-C0A6-49FE1FF7A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F92FE-DBDA-67A7-8166-AD874CAB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4967-F582-44BB-AE4B-F48F2D8A3577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63007-B3A5-4729-9075-0C18C2B7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03319-0FDE-06C7-F927-B38B909A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59B4-BF36-47B5-8657-EDFF49104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52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4716E4-37C9-13A5-A5B6-424599859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721C9-DB9C-6B28-99CC-721FF2CF2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E7FEE-5183-2097-0BF2-5AF757B6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4967-F582-44BB-AE4B-F48F2D8A3577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FEE225-C27D-AC49-493E-6973A93C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1481E-4C75-D186-4485-774B2CAA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59B4-BF36-47B5-8657-EDFF49104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87A3B-DBC5-5180-5892-BB212B1D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9CD72-387D-27B5-7631-47D563643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AD758-3FBF-819D-19C5-B812DA55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4967-F582-44BB-AE4B-F48F2D8A3577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2A5B6-1867-2544-C78D-E5FB12BA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998C73-8227-F023-8854-B6D647B6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59B4-BF36-47B5-8657-EDFF49104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2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CDF32-4783-2C20-47CC-F1C00F9E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61F925-C753-1E67-184D-483789786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63C2D-07A7-D766-F2C0-6B855B17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4967-F582-44BB-AE4B-F48F2D8A3577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942C2E-491F-7326-7E9C-78FC59A5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119BDB-7BA7-DA45-11BA-B4ED67C5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59B4-BF36-47B5-8657-EDFF49104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9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CE639-D588-BEA1-9A0D-EE822245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8570D-04F7-ACE5-267B-834CF32F8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82D97B-3D5F-C359-3952-298800EDA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BD8F30-E99C-1FED-848A-49E099E2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4967-F582-44BB-AE4B-F48F2D8A3577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598746-DFD4-0A4A-80B1-0539BE43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43F439-E862-20DB-E241-5A9A4542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59B4-BF36-47B5-8657-EDFF49104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70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2619-700C-5C3F-FFA2-35CE1B49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F5B8F9-F41D-2B8D-09B0-1ECF04F29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AF47-D6FE-1125-248E-E4D292309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E7BB04-7CE6-898B-C5A0-088184FC0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FF845-70CC-1E30-2B6E-3CB158CF2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679139-5CB1-8D2E-93E8-7918A2DC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4967-F582-44BB-AE4B-F48F2D8A3577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1D9A66-C118-9DAB-55D7-BA6C08BE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6BC947-C2F5-AA56-65ED-37CAE300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59B4-BF36-47B5-8657-EDFF49104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6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D8E57-FB95-CAE6-31FD-172349A0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13D629-8FB0-8AA5-A912-AB170683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4967-F582-44BB-AE4B-F48F2D8A3577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A58F20-8238-8799-DDA3-E327EDC6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981961-77C9-A94E-9568-BD96F8C9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59B4-BF36-47B5-8657-EDFF49104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2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D8A68F-C4F4-37F5-D8F0-DDBE5607C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4967-F582-44BB-AE4B-F48F2D8A3577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4EF881-32D0-003C-2ACC-8CF81191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E89307-D08D-7CAA-EE9A-95C5AA28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59B4-BF36-47B5-8657-EDFF49104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75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EFC4B-6423-0D25-5CDA-38E99AF0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44F14-D703-B762-AD78-1F1B1544E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E59D9F-C78C-9603-9C27-ED70D0079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42323F-2723-1529-19E0-D85CE7FE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4967-F582-44BB-AE4B-F48F2D8A3577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F0ADAD-2262-D4FC-A9F2-DFEA12FA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4B8992-4BD8-2650-6C52-549399D0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59B4-BF36-47B5-8657-EDFF49104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3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172AA-DE01-E32D-B08A-8447EEAD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80946E-958C-B3DE-6E53-21DCF4DEC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0AF96-2AEC-1C1F-D3F4-DF6C1C562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7AAF4-49A5-2AE1-06B7-E34379A7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4967-F582-44BB-AE4B-F48F2D8A3577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E4FB8-6CB5-372C-0397-9DA1F0F5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50B072-7DE2-8D85-4F12-4C2A4A49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59B4-BF36-47B5-8657-EDFF49104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9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FCDECB-C87C-EAE6-AF7B-C0235051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CAB497-591D-80A1-5266-8282FD076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7FF5E-041A-8E3A-401C-A85AC193C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4967-F582-44BB-AE4B-F48F2D8A3577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56C53D-B5B9-15AB-C09F-7A1768A9D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35D44-4D00-3565-2B67-0D14DB2DA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E59B4-BF36-47B5-8657-EDFF49104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6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E7873-6591-B7BE-26C3-AE579280E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42D9FF-1C62-8452-ABCC-6E59EA4EB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66DF76-884C-EF9B-5912-88064EE08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8150"/>
            <a:ext cx="11430000" cy="5981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3AA3AD-6173-614A-9D86-1F4CAEC6B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34" y="4972050"/>
            <a:ext cx="664482" cy="664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76F207-3838-500F-0336-E665231E3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34" y="3236996"/>
            <a:ext cx="571500" cy="571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04FEA5-3594-279D-4700-5E7F24979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34" y="4104523"/>
            <a:ext cx="571500" cy="5715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9175E7D-2833-6D55-106F-7B2859569C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80" y="4104523"/>
            <a:ext cx="571500" cy="5715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20EEB8A-AA74-DC91-01B7-87658CCCFD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80" y="4972050"/>
            <a:ext cx="571500" cy="5715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FCCB082-A7BF-1148-215A-E7431EBE50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80" y="3236996"/>
            <a:ext cx="571500" cy="5715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389B96D-84EA-229F-C688-AA80060FDB4F}"/>
              </a:ext>
            </a:extLst>
          </p:cNvPr>
          <p:cNvSpPr txBox="1"/>
          <p:nvPr/>
        </p:nvSpPr>
        <p:spPr>
          <a:xfrm>
            <a:off x="639711" y="2678838"/>
            <a:ext cx="1768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Item: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54E8895-E45D-432E-642E-C8AA39522C10}"/>
              </a:ext>
            </a:extLst>
          </p:cNvPr>
          <p:cNvSpPr txBox="1"/>
          <p:nvPr/>
        </p:nvSpPr>
        <p:spPr>
          <a:xfrm>
            <a:off x="1523999" y="3338080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Increase time by 30s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E4046D6-145D-55D8-0A1B-79471B3BDB41}"/>
              </a:ext>
            </a:extLst>
          </p:cNvPr>
          <p:cNvSpPr txBox="1"/>
          <p:nvPr/>
        </p:nvSpPr>
        <p:spPr>
          <a:xfrm>
            <a:off x="1523999" y="4188881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Reset the place of emoji.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BC5823C-4AF9-C706-4BD4-E1995C039146}"/>
              </a:ext>
            </a:extLst>
          </p:cNvPr>
          <p:cNvSpPr txBox="1"/>
          <p:nvPr/>
        </p:nvSpPr>
        <p:spPr>
          <a:xfrm>
            <a:off x="1523999" y="5039681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Hint the linkable emoji for 10s.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CFC476-6286-7C4A-CD4B-8AD6F78504BA}"/>
              </a:ext>
            </a:extLst>
          </p:cNvPr>
          <p:cNvSpPr txBox="1"/>
          <p:nvPr/>
        </p:nvSpPr>
        <p:spPr>
          <a:xfrm>
            <a:off x="6417427" y="3186797"/>
            <a:ext cx="394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Diszzy</a:t>
            </a:r>
            <a:r>
              <a:rPr lang="en-US" altLang="zh-CN" dirty="0"/>
              <a:t> the other player for 10s, </a:t>
            </a:r>
          </a:p>
          <a:p>
            <a:r>
              <a:rPr lang="en-US" altLang="zh-CN" dirty="0"/>
              <a:t>the direction of movement is reversed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5A38483-B2EC-5828-A52B-C80898ADF005}"/>
              </a:ext>
            </a:extLst>
          </p:cNvPr>
          <p:cNvSpPr txBox="1"/>
          <p:nvPr/>
        </p:nvSpPr>
        <p:spPr>
          <a:xfrm>
            <a:off x="6417427" y="4121741"/>
            <a:ext cx="3571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 the mouse to control the role.</a:t>
            </a:r>
          </a:p>
          <a:p>
            <a:r>
              <a:rPr lang="en-US" altLang="zh-CN" dirty="0"/>
              <a:t>(keyboard available)  5s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56DC035-4C00-17EB-AB32-A2F6DB88D9F2}"/>
              </a:ext>
            </a:extLst>
          </p:cNvPr>
          <p:cNvSpPr txBox="1"/>
          <p:nvPr/>
        </p:nvSpPr>
        <p:spPr>
          <a:xfrm>
            <a:off x="6532755" y="49946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9966BC1-D00B-C54D-CB64-29C06E2AB00F}"/>
              </a:ext>
            </a:extLst>
          </p:cNvPr>
          <p:cNvSpPr txBox="1"/>
          <p:nvPr/>
        </p:nvSpPr>
        <p:spPr>
          <a:xfrm>
            <a:off x="6417427" y="5056686"/>
            <a:ext cx="3898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Freeze the other player for 3s (unable</a:t>
            </a:r>
          </a:p>
          <a:p>
            <a:r>
              <a:rPr lang="en-US" altLang="zh-CN" dirty="0"/>
              <a:t>to move)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F21083-D56F-E824-0181-9E7A0A448529}"/>
              </a:ext>
            </a:extLst>
          </p:cNvPr>
          <p:cNvSpPr/>
          <p:nvPr/>
        </p:nvSpPr>
        <p:spPr>
          <a:xfrm>
            <a:off x="10471355" y="4798065"/>
            <a:ext cx="966765" cy="776331"/>
          </a:xfrm>
          <a:prstGeom prst="rect">
            <a:avLst/>
          </a:prstGeom>
          <a:solidFill>
            <a:srgbClr val="FF7B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DEE19FF-E78C-5238-B34C-1041E3981A64}"/>
              </a:ext>
            </a:extLst>
          </p:cNvPr>
          <p:cNvSpPr/>
          <p:nvPr/>
        </p:nvSpPr>
        <p:spPr>
          <a:xfrm>
            <a:off x="10196051" y="5441846"/>
            <a:ext cx="943897" cy="64633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77592B-7514-1BFB-923A-8A20EA17F353}"/>
              </a:ext>
            </a:extLst>
          </p:cNvPr>
          <p:cNvSpPr txBox="1"/>
          <p:nvPr/>
        </p:nvSpPr>
        <p:spPr>
          <a:xfrm>
            <a:off x="8816010" y="5955383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Click to continue</a:t>
            </a:r>
          </a:p>
        </p:txBody>
      </p:sp>
    </p:spTree>
    <p:extLst>
      <p:ext uri="{BB962C8B-B14F-4D97-AF65-F5344CB8AC3E}">
        <p14:creationId xmlns:p14="http://schemas.microsoft.com/office/powerpoint/2010/main" val="388952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59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Adobe Gothic Std B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启炜</dc:creator>
  <cp:lastModifiedBy>陈 启炜</cp:lastModifiedBy>
  <cp:revision>2</cp:revision>
  <dcterms:created xsi:type="dcterms:W3CDTF">2023-09-02T08:21:16Z</dcterms:created>
  <dcterms:modified xsi:type="dcterms:W3CDTF">2023-09-02T08:41:01Z</dcterms:modified>
</cp:coreProperties>
</file>