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48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71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6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14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54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8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2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64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62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6F9-C4E9-4F54-A8C4-90360C8CA681}" type="datetimeFigureOut">
              <a:rPr lang="vi-VN" smtClean="0"/>
              <a:t>08/05/2023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CD4B-7E17-43E5-A879-BFC368D14E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2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harvy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%25@taglib%20uri=%22http://java.sun.com/jsp/jstl/core%22%20prefix=%22c%22%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51658"/>
            <a:ext cx="9144000" cy="2387600"/>
          </a:xfrm>
        </p:spPr>
        <p:txBody>
          <a:bodyPr/>
          <a:lstStyle/>
          <a:p>
            <a:r>
              <a:rPr lang="vi-VN" smtClean="0"/>
              <a:t>Hướng dẫn cài đặt và chạy source code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5896"/>
            <a:ext cx="9144000" cy="1655762"/>
          </a:xfrm>
        </p:spPr>
        <p:txBody>
          <a:bodyPr>
            <a:normAutofit/>
          </a:bodyPr>
          <a:lstStyle/>
          <a:p>
            <a:r>
              <a:rPr lang="vi-VN" sz="7200" smtClean="0"/>
              <a:t>Nhóm 7</a:t>
            </a:r>
            <a:endParaRPr lang="vi-VN" sz="7200"/>
          </a:p>
        </p:txBody>
      </p:sp>
    </p:spTree>
    <p:extLst>
      <p:ext uri="{BB962C8B-B14F-4D97-AF65-F5344CB8AC3E}">
        <p14:creationId xmlns:p14="http://schemas.microsoft.com/office/powerpoint/2010/main" val="5698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</a:t>
            </a:r>
            <a:r>
              <a:rPr lang="vi-VN" smtClean="0"/>
              <a:t>.Crawl data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mtClean="0"/>
              <a:t>Download </a:t>
            </a:r>
            <a:r>
              <a:rPr lang="vi-VN" smtClean="0">
                <a:hlinkClick r:id="rId2"/>
              </a:rPr>
              <a:t>https://</a:t>
            </a:r>
            <a:r>
              <a:rPr lang="vi-VN" smtClean="0">
                <a:hlinkClick r:id="rId2"/>
              </a:rPr>
              <a:t>www.webharvy.com/download.html</a:t>
            </a:r>
            <a:endParaRPr lang="vi-VN" smtClean="0"/>
          </a:p>
          <a:p>
            <a:endParaRPr lang="vi-VN"/>
          </a:p>
          <a:p>
            <a:pPr>
              <a:buFont typeface="Wingdings" panose="05000000000000000000" pitchFamily="2" charset="2"/>
              <a:buChar char="v"/>
            </a:pPr>
            <a:r>
              <a:rPr lang="vi-VN" smtClean="0"/>
              <a:t>Trong </a:t>
            </a:r>
            <a:r>
              <a:rPr lang="vi-VN"/>
              <a:t>folder </a:t>
            </a:r>
            <a:r>
              <a:rPr lang="vi-VN" smtClean="0"/>
              <a:t>Data (Github)</a:t>
            </a:r>
            <a:endParaRPr lang="vi-VN"/>
          </a:p>
          <a:p>
            <a:endParaRPr lang="vi-VN" smtClean="0"/>
          </a:p>
          <a:p>
            <a:r>
              <a:rPr lang="vi-VN" smtClean="0"/>
              <a:t>Tải file crawldata_csdlnc.xml để lấy dữ liệu đã cào</a:t>
            </a:r>
          </a:p>
          <a:p>
            <a:r>
              <a:rPr lang="vi-VN" smtClean="0"/>
              <a:t>Chọn Open</a:t>
            </a:r>
            <a:r>
              <a:rPr lang="vi-VN"/>
              <a:t> </a:t>
            </a:r>
            <a:r>
              <a:rPr lang="vi-VN" smtClean="0"/>
              <a:t>-&gt; chọn file đã tải về là file crawldata_csdlnc.xml</a:t>
            </a:r>
          </a:p>
          <a:p>
            <a:r>
              <a:rPr lang="vi-VN" smtClean="0"/>
              <a:t>Chọn Start Mining để tiến hành</a:t>
            </a:r>
          </a:p>
          <a:p>
            <a:r>
              <a:rPr lang="vi-VN" smtClean="0"/>
              <a:t>Tạo database lấy file data.sql </a:t>
            </a:r>
            <a:r>
              <a:rPr lang="vi-VN" smtClean="0"/>
              <a:t>Sau </a:t>
            </a:r>
            <a:r>
              <a:rPr lang="vi-VN" smtClean="0"/>
              <a:t>khi chạy xong xuất ra flie database chọn MySQL</a:t>
            </a:r>
          </a:p>
          <a:p>
            <a:pPr marL="0" indent="0">
              <a:buNone/>
            </a:pP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0645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2. Cài đặt môi trường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Thư viện lập trình và môi trường run-time: Java SE Development Kit.</a:t>
            </a:r>
          </a:p>
          <a:p>
            <a:r>
              <a:rPr lang="vi-VN"/>
              <a:t>IDE biên dịch và quản lý dự án: </a:t>
            </a:r>
            <a:r>
              <a:rPr lang="vi-VN" smtClean="0"/>
              <a:t>Eclipse 2022 -03</a:t>
            </a:r>
            <a:endParaRPr lang="vi-VN"/>
          </a:p>
          <a:p>
            <a:r>
              <a:rPr lang="vi-VN"/>
              <a:t>Hệ cơ sở dữ liệu: MySQL.</a:t>
            </a:r>
          </a:p>
          <a:p>
            <a:r>
              <a:rPr lang="vi-VN"/>
              <a:t>Server web: Apache Tomcat 9.0.55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4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3.Chạy chương trình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5" y="1690688"/>
            <a:ext cx="11258006" cy="4351338"/>
          </a:xfrm>
        </p:spPr>
        <p:txBody>
          <a:bodyPr>
            <a:normAutofit fontScale="62500" lnSpcReduction="20000"/>
          </a:bodyPr>
          <a:lstStyle/>
          <a:p>
            <a:r>
              <a:rPr lang="vi-VN" smtClean="0"/>
              <a:t>Đưa phần folder Beauty vào trong eclipse </a:t>
            </a:r>
          </a:p>
          <a:p>
            <a:r>
              <a:rPr lang="vi-VN" smtClean="0"/>
              <a:t>Thay đổi username và password của MySq trong class DbCon.java ( /Beauty/src/main/java/connection / DbCon.java )</a:t>
            </a:r>
          </a:p>
          <a:p>
            <a:pPr marL="0" indent="0">
              <a:buNone/>
            </a:pPr>
            <a:r>
              <a:rPr lang="vi-VN" smtClean="0"/>
              <a:t>Trong Sửa trong webapp/Beauty/src/main/webapp/CRUDAccount/account.jsp</a:t>
            </a:r>
          </a:p>
          <a:p>
            <a:pPr marL="0" indent="0">
              <a:buNone/>
            </a:pPr>
            <a:r>
              <a:rPr lang="vi-VN" smtClean="0"/>
              <a:t>Ctrl +X dòng code </a:t>
            </a:r>
            <a:r>
              <a:rPr lang="pt-BR" smtClean="0">
                <a:hlinkClick r:id="rId2"/>
              </a:rPr>
              <a:t>%@</a:t>
            </a:r>
            <a:r>
              <a:rPr lang="pt-BR">
                <a:hlinkClick r:id="rId2"/>
              </a:rPr>
              <a:t>taglib uri=</a:t>
            </a:r>
            <a:r>
              <a:rPr lang="pt-BR" i="1">
                <a:hlinkClick r:id="rId2"/>
              </a:rPr>
              <a:t>"http://java.sun.com/jsp/jstl/core" prefix="</a:t>
            </a:r>
            <a:r>
              <a:rPr lang="pt-BR" i="1">
                <a:hlinkClick r:id="rId2"/>
              </a:rPr>
              <a:t>c</a:t>
            </a:r>
            <a:r>
              <a:rPr lang="pt-BR" i="1" smtClean="0">
                <a:hlinkClick r:id="rId2"/>
              </a:rPr>
              <a:t>"%</a:t>
            </a:r>
            <a:endParaRPr lang="vi-VN" i="1" smtClean="0"/>
          </a:p>
          <a:p>
            <a:pPr marL="0" indent="0">
              <a:buNone/>
            </a:pPr>
            <a:r>
              <a:rPr lang="vi-VN" smtClean="0"/>
              <a:t>Sau đó Ctrl + C, lưu lại</a:t>
            </a:r>
            <a:endParaRPr lang="vi-VN"/>
          </a:p>
          <a:p>
            <a:r>
              <a:rPr lang="vi-VN" smtClean="0"/>
              <a:t>Chạy </a:t>
            </a:r>
            <a:r>
              <a:rPr lang="vi-VN" smtClean="0"/>
              <a:t>class HomePageServlet.java </a:t>
            </a:r>
            <a:r>
              <a:rPr lang="vi-VN"/>
              <a:t>trong Package </a:t>
            </a:r>
            <a:r>
              <a:rPr lang="vi-VN" smtClean="0"/>
              <a:t>Controller</a:t>
            </a:r>
          </a:p>
          <a:p>
            <a:r>
              <a:rPr lang="vi-VN" smtClean="0"/>
              <a:t>Tài khoản</a:t>
            </a:r>
          </a:p>
          <a:p>
            <a:r>
              <a:rPr lang="vi-VN" smtClean="0"/>
              <a:t>Admin:</a:t>
            </a:r>
          </a:p>
          <a:p>
            <a:pPr marL="0" indent="0">
              <a:buNone/>
            </a:pPr>
            <a:r>
              <a:rPr lang="vi-VN"/>
              <a:t> </a:t>
            </a:r>
            <a:r>
              <a:rPr lang="vi-VN" smtClean="0"/>
              <a:t>    Username :giang</a:t>
            </a:r>
          </a:p>
          <a:p>
            <a:pPr marL="0" indent="0">
              <a:buNone/>
            </a:pPr>
            <a:r>
              <a:rPr lang="vi-VN" smtClean="0"/>
              <a:t>     Password :123</a:t>
            </a:r>
          </a:p>
          <a:p>
            <a:r>
              <a:rPr lang="vi-VN" smtClean="0"/>
              <a:t>User:</a:t>
            </a:r>
          </a:p>
          <a:p>
            <a:pPr marL="0" indent="0">
              <a:buNone/>
            </a:pPr>
            <a:r>
              <a:rPr lang="vi-VN" smtClean="0"/>
              <a:t>     Username :ai</a:t>
            </a:r>
          </a:p>
          <a:p>
            <a:pPr marL="0" indent="0">
              <a:buNone/>
            </a:pPr>
            <a:r>
              <a:rPr lang="vi-VN" smtClean="0"/>
              <a:t>     Password :123</a:t>
            </a:r>
          </a:p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4262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Hướng dẫn cài đặt và chạy source code</vt:lpstr>
      <vt:lpstr>1.Crawl data</vt:lpstr>
      <vt:lpstr>2. Cài đặt môi trường</vt:lpstr>
      <vt:lpstr>3.Chạy chương trình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</dc:title>
  <dc:creator>Thanh Giang</dc:creator>
  <cp:lastModifiedBy>Thanh Giang</cp:lastModifiedBy>
  <cp:revision>13</cp:revision>
  <dcterms:created xsi:type="dcterms:W3CDTF">2023-05-08T07:27:44Z</dcterms:created>
  <dcterms:modified xsi:type="dcterms:W3CDTF">2023-05-08T11:40:43Z</dcterms:modified>
</cp:coreProperties>
</file>