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66886" autoAdjust="0"/>
  </p:normalViewPr>
  <p:slideViewPr>
    <p:cSldViewPr snapToGrid="0">
      <p:cViewPr varScale="1">
        <p:scale>
          <a:sx n="90" d="100"/>
          <a:sy n="90" d="100"/>
        </p:scale>
        <p:origin x="907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4499" y="10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0FD7-24D9-4129-A08B-D33CC25DFD2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4E1D-01E5-441A-B374-C529DD99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Gentle introduction to F#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Show how F# doesn’t require as much ceremony as C# (interfaces,</a:t>
            </a:r>
            <a:r>
              <a:rPr lang="en-US" baseline="0" dirty="0" smtClean="0"/>
              <a:t> terse code, less files)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Demonstrate how dependency injection can be achieved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Porting a simple C# application to F#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First translated into object orientated F#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Then converted into a functional-first implementation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design pattern based on Railway Orientated Programming (ROP) will be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/>
              <a:t>Demo – a better message sender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 smtClean="0"/>
              <a:t>This</a:t>
            </a:r>
            <a:r>
              <a:rPr lang="en-US" b="0" baseline="0" dirty="0" smtClean="0"/>
              <a:t> demo will introduce generic name readers and writers which a message sender can then use to send messages to people.  We will create different types of writers and name readers and demonstrate how to use them.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Program.fs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usual start at the bottom file, this is always the application entry point (root)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now has a </a:t>
            </a:r>
            <a:r>
              <a:rPr lang="en-US" b="0" baseline="0" dirty="0" err="1" smtClean="0"/>
              <a:t>FileNameReader</a:t>
            </a:r>
            <a:r>
              <a:rPr lang="en-US" b="0" baseline="0" dirty="0" smtClean="0"/>
              <a:t> and </a:t>
            </a:r>
            <a:r>
              <a:rPr lang="en-US" b="0" baseline="0" dirty="0" err="1" smtClean="0"/>
              <a:t>MemoryNameReader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now has a </a:t>
            </a:r>
            <a:r>
              <a:rPr lang="en-US" b="0" baseline="0" dirty="0" err="1" smtClean="0"/>
              <a:t>ConsoleWriter</a:t>
            </a:r>
            <a:r>
              <a:rPr lang="en-US" b="0" baseline="0" dirty="0" smtClean="0"/>
              <a:t> and </a:t>
            </a:r>
            <a:r>
              <a:rPr lang="en-US" b="0" baseline="0" dirty="0" err="1" smtClean="0"/>
              <a:t>DebugWriter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MessageSender.sendAll</a:t>
            </a:r>
            <a:r>
              <a:rPr lang="en-US" b="0" baseline="0" dirty="0" smtClean="0"/>
              <a:t> takes either reader and either writer (type signatures)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smtClean="0"/>
              <a:t>Partial application used to make </a:t>
            </a:r>
            <a:r>
              <a:rPr lang="en-US" b="0" dirty="0" err="1" smtClean="0"/>
              <a:t>readNamesFromFile</a:t>
            </a:r>
            <a:r>
              <a:rPr lang="en-US" b="0" dirty="0" smtClean="0"/>
              <a:t> have the required</a:t>
            </a:r>
            <a:r>
              <a:rPr lang="en-US" b="0" baseline="0" dirty="0" smtClean="0"/>
              <a:t> type signature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explain let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readNamesFromFile</a:t>
            </a:r>
            <a:r>
              <a:rPr lang="en-US" b="0" baseline="0" dirty="0" smtClean="0"/>
              <a:t>() = syntax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Aside – demo how nulls are not allowed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MessageSender.sendAll</a:t>
            </a:r>
            <a:r>
              <a:rPr lang="en-US" b="0" baseline="0" dirty="0" smtClean="0"/>
              <a:t> isn’t necessary, show last example, very simple, just write it inline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Demo – Run application – show console – show debug console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MessageSender.fs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So simple you could just inline rather than have this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Show type signature – generic – names don’t have to be strings – high reuse in F# out of the box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Writers.fs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Very simple to understand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DebugWriter</a:t>
            </a:r>
            <a:r>
              <a:rPr lang="en-US" b="0" baseline="0" dirty="0" smtClean="0"/>
              <a:t> uses back pipe, could have used forward pipe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Explicitly declaring the type of name as string – I decided that I wanted compiler to always enforce this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Typical in F# to put multiple modules in the same file.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C# projects very quickly become bloated with many files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 file for each interface (F# doesn’t need interfaces)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 file per class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NameReaders.fs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Again very simple, all readers in one file, but separate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to provide simple guidance</a:t>
            </a:r>
            <a:r>
              <a:rPr lang="en-US" baseline="0" dirty="0" smtClean="0"/>
              <a:t> </a:t>
            </a:r>
            <a:r>
              <a:rPr lang="en-US" dirty="0" smtClean="0"/>
              <a:t>on a set of functional patterns without mentioning terms explicitly</a:t>
            </a:r>
            <a:r>
              <a:rPr lang="en-US" baseline="0" dirty="0" smtClean="0"/>
              <a:t> </a:t>
            </a:r>
            <a:r>
              <a:rPr lang="en-US" dirty="0" smtClean="0"/>
              <a:t>such as the Either monad and </a:t>
            </a:r>
            <a:r>
              <a:rPr lang="en-US" dirty="0" err="1" smtClean="0"/>
              <a:t>Kleisli</a:t>
            </a:r>
            <a:r>
              <a:rPr lang="en-US" dirty="0" smtClean="0"/>
              <a:t> composition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Program.fs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Walk through explain</a:t>
            </a:r>
            <a:r>
              <a:rPr lang="en-US" baseline="0" dirty="0" smtClean="0"/>
              <a:t> at high level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including explanation exhaustive matching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Rop.fs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Simplified version of ROP, a lot more power available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Error – </a:t>
            </a:r>
            <a:r>
              <a:rPr lang="en-US" baseline="0" dirty="0" err="1" smtClean="0"/>
              <a:t>RecordType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Result – Discriminated Union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Program.fs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Point out where the ROP functions are being used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Demo – change file path – run – show how failure path is taken in match statement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Writers.fs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Only change made - updated to return a </a:t>
            </a:r>
            <a:r>
              <a:rPr lang="en-US" baseline="0" dirty="0" err="1" smtClean="0"/>
              <a:t>Rop.Result.Success</a:t>
            </a:r>
            <a:r>
              <a:rPr lang="en-US" baseline="0" dirty="0" smtClean="0"/>
              <a:t> type (no failure path for these operations)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NameReaders.fs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readNames</a:t>
            </a:r>
            <a:r>
              <a:rPr lang="en-US" baseline="0" dirty="0" smtClean="0"/>
              <a:t> function an example of composition in ROP using bind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Very easy to understand at a glance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more exceptions being throw!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Validation.fs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Generic file validation functions that could be used anywhere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No more exceptions being thrown!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</a:t>
            </a:r>
            <a:r>
              <a:rPr lang="en-US" baseline="0" dirty="0" smtClean="0"/>
              <a:t> what the web application does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multiple browser windows receiving an emergency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build with standard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MVC (including Razor), </a:t>
            </a:r>
            <a:r>
              <a:rPr lang="en-US" baseline="0" dirty="0" err="1" smtClean="0"/>
              <a:t>WebApi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all in F#!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application mixes OOP and Functional-First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Demo again, this time run fiddler, enter name with more than 20 characters, look at response, add number to name, look at response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Show a more advanced use of ROP at the bottom of </a:t>
            </a:r>
            <a:r>
              <a:rPr lang="en-US" baseline="0" dirty="0" err="1" smtClean="0"/>
              <a:t>ApiController.fs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Everything we saw happens in this code.  Very simple to read despite complexity.  No </a:t>
            </a:r>
            <a:r>
              <a:rPr lang="en-US" baseline="0" dirty="0" err="1" smtClean="0"/>
              <a:t>cyclomatic</a:t>
            </a:r>
            <a:r>
              <a:rPr lang="en-US" baseline="0" dirty="0" smtClean="0"/>
              <a:t>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Multi-paradigm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Terse and low ceremony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Very strong type system – excels at modelling rich domain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the </a:t>
            </a:r>
            <a:r>
              <a:rPr lang="en-US" dirty="0" err="1" smtClean="0"/>
              <a:t>FSharp</a:t>
            </a:r>
            <a:r>
              <a:rPr lang="en-US" dirty="0" smtClean="0"/>
              <a:t> </a:t>
            </a:r>
            <a:r>
              <a:rPr lang="en-US" dirty="0" smtClean="0"/>
              <a:t>console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Quick description of</a:t>
            </a:r>
            <a:r>
              <a:rPr lang="en-US" baseline="0" dirty="0" smtClean="0"/>
              <a:t> the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Step1 C# Application as a reminder of what it does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Quick overview of Step1 code, using Step1 to keep things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what an F# project looks like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AssemblyInfo.fs</a:t>
            </a:r>
            <a:r>
              <a:rPr lang="en-US" dirty="0" smtClean="0"/>
              <a:t> just</a:t>
            </a:r>
            <a:r>
              <a:rPr lang="en-US" baseline="0" dirty="0" smtClean="0"/>
              <a:t> not hidden under properties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Order of compilation matters, so the entry point is always at the bottom of the list of files (</a:t>
            </a:r>
            <a:r>
              <a:rPr lang="en-US" baseline="0" dirty="0" err="1" smtClean="0"/>
              <a:t>Program.fs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Same functions exit and </a:t>
            </a:r>
            <a:r>
              <a:rPr lang="en-US" baseline="0" dirty="0" err="1" smtClean="0"/>
              <a:t>runExample</a:t>
            </a:r>
            <a:r>
              <a:rPr lang="en-US" baseline="0" dirty="0" smtClean="0"/>
              <a:t> as in C#, we will clean this up later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Explain the () unit parameter which makes them functions instead of immediately executing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EntryPoint</a:t>
            </a:r>
            <a:r>
              <a:rPr lang="en-US" baseline="0" dirty="0" smtClean="0"/>
              <a:t> attribute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the C# code and compare to demonstrate differences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Exactly the same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libraries (e.g. </a:t>
            </a:r>
            <a:r>
              <a:rPr lang="en-US" baseline="0" dirty="0" err="1" smtClean="0"/>
              <a:t>File.ReadAllLines</a:t>
            </a:r>
            <a:r>
              <a:rPr lang="en-US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ConsuleMessageSender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isNull</a:t>
            </a:r>
            <a:r>
              <a:rPr lang="en-US" baseline="0" dirty="0" smtClean="0"/>
              <a:t> for filename, but below just use = null, two different approaches you choose what you find more readable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Remove the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 with </a:t>
            </a:r>
            <a:r>
              <a:rPr lang="en-US" dirty="0" err="1" smtClean="0"/>
              <a:t>Program.fs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4</a:t>
            </a:r>
            <a:r>
              <a:rPr lang="en-US" baseline="0" dirty="0" smtClean="0"/>
              <a:t> different examples, we will start with </a:t>
            </a:r>
            <a:r>
              <a:rPr lang="en-US" baseline="0" dirty="0" err="1" smtClean="0"/>
              <a:t>runExample</a:t>
            </a:r>
            <a:r>
              <a:rPr lang="en-US" baseline="0" dirty="0" smtClean="0"/>
              <a:t> then explain each additional example in order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Entry point just runs each example so they can be compared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runExample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Still have exceptions!  In F# this is frowned upon for anything that is expected.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ConsoleMessageSender.fs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Class has been removed, now just a simple function inside a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 name is an argument of the function instead of being passed to a constructor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Split </a:t>
            </a:r>
            <a:r>
              <a:rPr lang="en-US" b="1" baseline="0" dirty="0" smtClean="0"/>
              <a:t>the function into reading names and sending messages as in step 2 of C# example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runExample2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Same as runExample2 changes in ConsoleMessageSender2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ConsoleMessageSender2.fs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 programming is about composing functions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Split the send function into two then use forward pipe to compose the functions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Reminder no return statement, last statement is the return value e.g. </a:t>
            </a:r>
            <a:r>
              <a:rPr lang="en-US" baseline="0" dirty="0" err="1" smtClean="0"/>
              <a:t>readNames</a:t>
            </a:r>
            <a:r>
              <a:rPr lang="en-US" baseline="0" dirty="0" smtClean="0"/>
              <a:t> </a:t>
            </a:r>
            <a:r>
              <a:rPr lang="en-US" baseline="0" dirty="0" smtClean="0"/>
              <a:t>function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Move </a:t>
            </a:r>
            <a:r>
              <a:rPr lang="en-US" b="1" baseline="0" dirty="0" smtClean="0"/>
              <a:t>reading of names into a separate module and compose at the application root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runExample3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Two actions, reading names and sending messages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Now composed at the application root rather than in an internal module, the reason will become obvious soon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the </a:t>
            </a:r>
            <a:r>
              <a:rPr lang="en-US" b="0" baseline="0" dirty="0" err="1" smtClean="0"/>
              <a:t>Ninject</a:t>
            </a:r>
            <a:r>
              <a:rPr lang="en-US" b="0" baseline="0" dirty="0" smtClean="0"/>
              <a:t> talk we also did this, but used interfaces, here there is no need for an interface as the type signature is used instead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ConsoleMessageSender3.fs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Split code into two 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Instead of calling </a:t>
            </a:r>
            <a:r>
              <a:rPr lang="en-US" b="0" baseline="0" dirty="0" err="1" smtClean="0"/>
              <a:t>readNames</a:t>
            </a:r>
            <a:r>
              <a:rPr lang="en-US" b="0" baseline="0" dirty="0" smtClean="0"/>
              <a:t> directly, send can take ANY function which has the signature: unit -&gt; string []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E.g</a:t>
            </a:r>
            <a:r>
              <a:rPr lang="en-US" b="0" baseline="0" dirty="0" smtClean="0"/>
              <a:t> another function could load the names from a database and this would still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A </a:t>
            </a:r>
            <a:r>
              <a:rPr lang="en-US" b="1" baseline="0" dirty="0" smtClean="0"/>
              <a:t>more functional approach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dealing with an array of names, the message sender will just handle one name at a time, moving logic for iteration to the caller. 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allows for more flexibility when dealing with functional collection operations like map, reduce, iterate etc.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This will be explained soon.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runExample4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send just sends a message to a single person so iteration code is now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Use piping instead of a lambda parameter.  Requires swapping the parameters so the last one is the send function.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ConsoleMessageSender4.fs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 changes to NameReader4, no dependency with </a:t>
            </a:r>
            <a:r>
              <a:rPr lang="en-US" b="0" baseline="0" dirty="0" err="1" smtClean="0"/>
              <a:t>ConsoleMessageSender</a:t>
            </a:r>
            <a:r>
              <a:rPr lang="en-US" b="0" baseline="0" dirty="0" smtClean="0"/>
              <a:t>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send is now trivial and </a:t>
            </a:r>
            <a:r>
              <a:rPr lang="en-US" b="0" baseline="0" dirty="0" err="1" smtClean="0"/>
              <a:t>resuable</a:t>
            </a: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 supports types other than strings now.  Generic.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Go back to runExample4 and show what happens when %s changed to %d.  Using F# is like using a language that automatically writes an entire class of unit tests for you at compile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 smtClean="0"/>
              <a:t>Dependency injection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runExample4WithFunc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Pass the send message function from runExample4 as a parameter so we can demonstrate DI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Main entry point at bottom, show use of runExample4WithFunc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04E1D-01E5-441A-B374-C529DD990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9A57-09F4-4BDE-BACC-A5C5BB147B1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8038-A64F-4774-A819-A0F1D148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iwicayne" TargetMode="External"/><Relationship Id="rId4" Type="http://schemas.openxmlformats.org/officeDocument/2006/relationships/hyperlink" Target="http://fsharp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|&gt; An </a:t>
            </a:r>
            <a:r>
              <a:rPr lang="en-US" dirty="0"/>
              <a:t>Introduction </a:t>
            </a:r>
            <a:r>
              <a:rPr lang="en-US" dirty="0" smtClean="0"/>
              <a:t>to</a:t>
            </a:r>
          </a:p>
          <a:p>
            <a:pPr algn="l"/>
            <a:r>
              <a:rPr lang="en-US" dirty="0" smtClean="0"/>
              <a:t>&lt;| and functional-first </a:t>
            </a: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7488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More idiomatic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– we took a few steps to incrementally make the OOP approach more functional</a:t>
            </a:r>
          </a:p>
          <a:p>
            <a:pPr lvl="1"/>
            <a:r>
              <a:rPr lang="en-US" dirty="0" smtClean="0"/>
              <a:t>Removed classes – encapsulated functions within modules</a:t>
            </a:r>
          </a:p>
          <a:p>
            <a:pPr lvl="1"/>
            <a:r>
              <a:rPr lang="en-US" dirty="0" smtClean="0"/>
              <a:t>Created smaller functions – code was more reusable</a:t>
            </a:r>
          </a:p>
          <a:p>
            <a:pPr lvl="1"/>
            <a:r>
              <a:rPr lang="en-US" dirty="0" smtClean="0"/>
              <a:t>Composed the small functions together to build our use case</a:t>
            </a:r>
          </a:p>
          <a:p>
            <a:pPr lvl="1"/>
            <a:r>
              <a:rPr lang="en-US" dirty="0" smtClean="0"/>
              <a:t>Used partial application for Dependency Injection and improved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But this still isn’t idiomatic F#</a:t>
            </a:r>
          </a:p>
          <a:p>
            <a:pPr lvl="1"/>
            <a:r>
              <a:rPr lang="en-US" dirty="0" smtClean="0"/>
              <a:t>Demo – a better message sender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to make a DSL in F#, ROP is an example</a:t>
            </a:r>
          </a:p>
          <a:p>
            <a:r>
              <a:rPr lang="en-US" dirty="0" smtClean="0"/>
              <a:t>Railway Orientated Programing is a Design Pattern coined by Scott </a:t>
            </a:r>
            <a:r>
              <a:rPr lang="en-US" dirty="0" err="1" smtClean="0"/>
              <a:t>Wlashchin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http://fsharpforfunandprofit.com/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Helps with things like validation, logging, and errors</a:t>
            </a:r>
          </a:p>
          <a:p>
            <a:r>
              <a:rPr lang="en-US" dirty="0" smtClean="0"/>
              <a:t>Very approachable</a:t>
            </a:r>
          </a:p>
          <a:p>
            <a:r>
              <a:rPr lang="en-US" dirty="0" smtClean="0"/>
              <a:t>This example is very simple, ROP is much more powerful than described here</a:t>
            </a:r>
          </a:p>
        </p:txBody>
      </p:sp>
    </p:spTree>
    <p:extLst>
      <p:ext uri="{BB962C8B-B14F-4D97-AF65-F5344CB8AC3E}">
        <p14:creationId xmlns:p14="http://schemas.microsoft.com/office/powerpoint/2010/main" val="23516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Type signatures instead of interfaces</a:t>
            </a:r>
          </a:p>
          <a:p>
            <a:r>
              <a:rPr lang="en-US" dirty="0" smtClean="0"/>
              <a:t>Much less code which is generic by default and highly reusable</a:t>
            </a:r>
          </a:p>
          <a:p>
            <a:r>
              <a:rPr lang="en-US" dirty="0" smtClean="0"/>
              <a:t>Composition is very powerful, core use cases become trivial to understand</a:t>
            </a:r>
          </a:p>
          <a:p>
            <a:r>
              <a:rPr lang="en-US" dirty="0" smtClean="0"/>
              <a:t>F# is a hybrid language.  Very good at OOP or Functional programming.  They can be and often are combined.</a:t>
            </a:r>
          </a:p>
          <a:p>
            <a:r>
              <a:rPr lang="en-US" dirty="0" smtClean="0"/>
              <a:t>ROP is a good place to start when looking for best practices</a:t>
            </a:r>
          </a:p>
          <a:p>
            <a:r>
              <a:rPr lang="en-US" dirty="0" smtClean="0">
                <a:hlinkClick r:id="rId3"/>
              </a:rPr>
              <a:t>http://fsharpforfunandprofit.com/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http://fsharp.org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github.com/kiwicayne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9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BONUS!  Sneak Peek…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Real-world Web Applications using F#</a:t>
            </a:r>
          </a:p>
          <a:p>
            <a:r>
              <a:rPr lang="en-US" dirty="0" smtClean="0"/>
              <a:t>F# is stable, fully supported by Microsoft, and ready for production use</a:t>
            </a:r>
          </a:p>
        </p:txBody>
      </p:sp>
    </p:spTree>
    <p:extLst>
      <p:ext uri="{BB962C8B-B14F-4D97-AF65-F5344CB8AC3E}">
        <p14:creationId xmlns:p14="http://schemas.microsoft.com/office/powerpoint/2010/main" val="23754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F# is a mature, open source, cross-platform, functional-first programming language. It empowers users and organizations to tackle complex computing problems with simple, maintainable and robust code.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3688" y="1303703"/>
            <a:ext cx="19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http://fsharp.org/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F#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application to send messages to people.  Names are loaded from a file, then a message is output to the console for each name.  Same application used in the C# </a:t>
            </a:r>
            <a:r>
              <a:rPr lang="en-US" dirty="0" err="1" smtClean="0"/>
              <a:t>Ninject</a:t>
            </a:r>
            <a:r>
              <a:rPr lang="en-US" dirty="0" smtClean="0"/>
              <a:t> 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Translate C# directly into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Step 1 of the C# code into F# using OOP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 F# code to C#</a:t>
            </a:r>
          </a:p>
          <a:p>
            <a:pPr lvl="1"/>
            <a:r>
              <a:rPr lang="en-US" dirty="0" smtClean="0"/>
              <a:t>Less ceremony</a:t>
            </a:r>
          </a:p>
          <a:p>
            <a:pPr lvl="1"/>
            <a:r>
              <a:rPr lang="en-US" dirty="0" smtClean="0"/>
              <a:t>Very terse in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Translate OO to functional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Remove the class</a:t>
            </a:r>
          </a:p>
          <a:p>
            <a:pPr lvl="1"/>
            <a:r>
              <a:rPr lang="en-US" dirty="0" smtClean="0"/>
              <a:t>Modules provide encapsulation instead of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Translate OO to functional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Remove the class</a:t>
            </a:r>
          </a:p>
          <a:p>
            <a:pPr lvl="1"/>
            <a:r>
              <a:rPr lang="en-US" dirty="0" smtClean="0"/>
              <a:t>Modules provide encapsulation instead of classes</a:t>
            </a:r>
          </a:p>
          <a:p>
            <a:r>
              <a:rPr lang="en-US" dirty="0" smtClean="0"/>
              <a:t>Demo – Introduce composition</a:t>
            </a:r>
          </a:p>
          <a:p>
            <a:pPr lvl="1"/>
            <a:r>
              <a:rPr lang="en-US" dirty="0" smtClean="0"/>
              <a:t>Compose small functions together to build complex </a:t>
            </a:r>
            <a:r>
              <a:rPr lang="en-US" dirty="0" smtClean="0"/>
              <a:t>functionality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19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Translate OO to functional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Remove the class</a:t>
            </a:r>
          </a:p>
          <a:p>
            <a:pPr lvl="1"/>
            <a:r>
              <a:rPr lang="en-US" dirty="0" smtClean="0"/>
              <a:t>Modules provide encapsulation instead of classes</a:t>
            </a:r>
          </a:p>
          <a:p>
            <a:r>
              <a:rPr lang="en-US" dirty="0" smtClean="0"/>
              <a:t>Demo – Introduce composition</a:t>
            </a:r>
          </a:p>
          <a:p>
            <a:pPr lvl="1"/>
            <a:r>
              <a:rPr lang="en-US" dirty="0" smtClean="0"/>
              <a:t>Compose small functions together to build complex functionality</a:t>
            </a:r>
          </a:p>
          <a:p>
            <a:r>
              <a:rPr lang="en-US" dirty="0" smtClean="0"/>
              <a:t>Demo – Move composition up to the application root</a:t>
            </a:r>
          </a:p>
          <a:p>
            <a:pPr lvl="1"/>
            <a:r>
              <a:rPr lang="en-US" dirty="0" smtClean="0"/>
              <a:t>Type signatures instead of </a:t>
            </a:r>
            <a:r>
              <a:rPr lang="en-US" dirty="0" smtClean="0"/>
              <a:t>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9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Translate OO to functional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 – Remove the class</a:t>
            </a:r>
          </a:p>
          <a:p>
            <a:pPr lvl="1"/>
            <a:r>
              <a:rPr lang="en-US" dirty="0" smtClean="0"/>
              <a:t>Modules provide encapsulation instead of classes</a:t>
            </a:r>
          </a:p>
          <a:p>
            <a:r>
              <a:rPr lang="en-US" dirty="0" smtClean="0"/>
              <a:t>Demo – Introduce composition</a:t>
            </a:r>
          </a:p>
          <a:p>
            <a:pPr lvl="1"/>
            <a:r>
              <a:rPr lang="en-US" dirty="0" smtClean="0"/>
              <a:t>Compose small functions together to build complex functionality</a:t>
            </a:r>
          </a:p>
          <a:p>
            <a:r>
              <a:rPr lang="en-US" dirty="0" smtClean="0"/>
              <a:t>Demo – Move composition up to the application root</a:t>
            </a:r>
          </a:p>
          <a:p>
            <a:pPr lvl="1"/>
            <a:r>
              <a:rPr lang="en-US" dirty="0" smtClean="0"/>
              <a:t>Type signatures instead of interfaces</a:t>
            </a:r>
          </a:p>
          <a:p>
            <a:r>
              <a:rPr lang="en-US" dirty="0" smtClean="0"/>
              <a:t>Demo – A more functional approach</a:t>
            </a:r>
          </a:p>
          <a:p>
            <a:pPr lvl="1"/>
            <a:r>
              <a:rPr lang="en-US" dirty="0" smtClean="0"/>
              <a:t>Parameter order matters in your functions as it dictates composability</a:t>
            </a:r>
          </a:p>
          <a:p>
            <a:pPr lvl="1"/>
            <a:r>
              <a:rPr lang="en-US" dirty="0" smtClean="0"/>
              <a:t>Small composable functions are more reusable</a:t>
            </a:r>
          </a:p>
          <a:p>
            <a:pPr lvl="1"/>
            <a:r>
              <a:rPr lang="en-US" dirty="0" smtClean="0"/>
              <a:t>Dependency Injection via partial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749</TotalTime>
  <Words>1715</Words>
  <Application>Microsoft Office PowerPoint</Application>
  <PresentationFormat>Widescreen</PresentationFormat>
  <Paragraphs>220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F#</vt:lpstr>
      <vt:lpstr>What is F#?</vt:lpstr>
      <vt:lpstr>Demo</vt:lpstr>
      <vt:lpstr>Demo</vt:lpstr>
      <vt:lpstr>Step 1 – Translate C# directly into F#</vt:lpstr>
      <vt:lpstr>Step 2 – Translate OO to functional style</vt:lpstr>
      <vt:lpstr>Step 2 – Translate OO to functional style</vt:lpstr>
      <vt:lpstr>Step 2 – Translate OO to functional style</vt:lpstr>
      <vt:lpstr>Step 2 – Translate OO to functional style</vt:lpstr>
      <vt:lpstr>Step 3 – More idiomatic F#</vt:lpstr>
      <vt:lpstr>Step 4 - ROP</vt:lpstr>
      <vt:lpstr>Some Highlights</vt:lpstr>
      <vt:lpstr>BONUS!  Sneak Peek…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Cayne Wagener</dc:creator>
  <cp:lastModifiedBy>Cayne Wagener</cp:lastModifiedBy>
  <cp:revision>72</cp:revision>
  <dcterms:created xsi:type="dcterms:W3CDTF">2016-02-16T15:52:14Z</dcterms:created>
  <dcterms:modified xsi:type="dcterms:W3CDTF">2016-02-17T04:41:41Z</dcterms:modified>
</cp:coreProperties>
</file>