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4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9AFF-ACA5-42FB-8DD9-71A7619B4017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8FE91-9C45-42E5-A7AF-383B6DD2E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00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8FE91-9C45-42E5-A7AF-383B6DD2E2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1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" y="1923678"/>
            <a:ext cx="9143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隊名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kumimoji="0"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嘟嘟嚕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Ubike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流量分析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008" y="1059582"/>
            <a:ext cx="4824536" cy="460648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新北市公共自行車租賃系統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You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Helvetica" panose="020B0604020202020204" pitchFamily="34" charset="0"/>
              </a:rPr>
              <a:t>Bike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676456" cy="88446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52540"/>
              </p:ext>
            </p:extLst>
          </p:nvPr>
        </p:nvGraphicFramePr>
        <p:xfrm>
          <a:off x="705988" y="1896358"/>
          <a:ext cx="4064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2505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319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詳細資訊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2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熱點數量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9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更新時間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每五分鐘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072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25692"/>
              </p:ext>
            </p:extLst>
          </p:nvPr>
        </p:nvGraphicFramePr>
        <p:xfrm>
          <a:off x="5431903" y="462067"/>
          <a:ext cx="32403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518332915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1164499914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48308206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73972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熱點數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熱點數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板橋區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林口區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6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三重區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淡水區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3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鶯歌區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2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中和區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泰山區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1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汐止區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三峽區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5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新店區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五股區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5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樹林區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八里區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7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蘆洲區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瑞芳區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9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土城區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深坑區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永和區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8131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396135" y="7290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各區熱點數量統計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9582"/>
            <a:ext cx="6934961" cy="390091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99992" y="1059582"/>
            <a:ext cx="189711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半徑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公尺內總共有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個熱點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附近熱點位置圖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4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/>
          <a:stretch/>
        </p:blipFill>
        <p:spPr>
          <a:xfrm>
            <a:off x="1583668" y="267494"/>
            <a:ext cx="7596336" cy="464156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可出借數量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6296" y="843558"/>
            <a:ext cx="1800200" cy="112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1560" y="77155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可出借數量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44408" y="451596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r="6987"/>
          <a:stretch/>
        </p:blipFill>
        <p:spPr>
          <a:xfrm>
            <a:off x="1741347" y="267494"/>
            <a:ext cx="7059218" cy="46777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板橋一號出口可出借數量變化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24211" y="451596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3568" y="85957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可出借數量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6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403648" y="987574"/>
            <a:ext cx="7056784" cy="29957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板橋捷運站一號出口的熱點大約於早上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點開始有大量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腳踏車進入還車，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可以停入的空間急遽減少，進而造成一般民眾無法進入該站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鄰近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熱點使用率不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高，有待改善。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8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21296"/>
            <a:ext cx="8388424" cy="884466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流程圖: 多重文件 4"/>
          <p:cNvSpPr/>
          <p:nvPr/>
        </p:nvSpPr>
        <p:spPr>
          <a:xfrm>
            <a:off x="539552" y="1707654"/>
            <a:ext cx="1440160" cy="864096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歷史流量資料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3706" y="1867220"/>
            <a:ext cx="1368152" cy="5449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055852" y="1796892"/>
            <a:ext cx="1440160" cy="68898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預測模型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多重文件 8"/>
          <p:cNvSpPr/>
          <p:nvPr/>
        </p:nvSpPr>
        <p:spPr>
          <a:xfrm>
            <a:off x="4139952" y="596618"/>
            <a:ext cx="1440160" cy="864096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及時流量資料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7561467" y="1491630"/>
            <a:ext cx="1296144" cy="1247162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9132" y="1815666"/>
            <a:ext cx="1152128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>
            <a:stCxn id="5" idx="3"/>
            <a:endCxn id="6" idx="1"/>
          </p:cNvCxnSpPr>
          <p:nvPr/>
        </p:nvCxnSpPr>
        <p:spPr>
          <a:xfrm>
            <a:off x="1979712" y="2139702"/>
            <a:ext cx="3539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3701858" y="2139702"/>
            <a:ext cx="353994" cy="1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7" idx="0"/>
          </p:cNvCxnSpPr>
          <p:nvPr/>
        </p:nvCxnSpPr>
        <p:spPr>
          <a:xfrm>
            <a:off x="4759888" y="1427990"/>
            <a:ext cx="16044" cy="368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1"/>
            <a:endCxn id="7" idx="3"/>
          </p:cNvCxnSpPr>
          <p:nvPr/>
        </p:nvCxnSpPr>
        <p:spPr>
          <a:xfrm flipH="1">
            <a:off x="5496012" y="2139702"/>
            <a:ext cx="503120" cy="1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1" idx="2"/>
            <a:endCxn id="12" idx="3"/>
          </p:cNvCxnSpPr>
          <p:nvPr/>
        </p:nvCxnSpPr>
        <p:spPr>
          <a:xfrm flipH="1">
            <a:off x="7151260" y="2115211"/>
            <a:ext cx="410207" cy="24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2"/>
            <a:endCxn id="58" idx="0"/>
          </p:cNvCxnSpPr>
          <p:nvPr/>
        </p:nvCxnSpPr>
        <p:spPr>
          <a:xfrm>
            <a:off x="4775932" y="2485872"/>
            <a:ext cx="0" cy="540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58" idx="3"/>
            <a:endCxn id="11" idx="4"/>
          </p:cNvCxnSpPr>
          <p:nvPr/>
        </p:nvCxnSpPr>
        <p:spPr>
          <a:xfrm flipV="1">
            <a:off x="5888565" y="2738792"/>
            <a:ext cx="2320974" cy="7810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圖: 決策 57"/>
          <p:cNvSpPr/>
          <p:nvPr/>
        </p:nvSpPr>
        <p:spPr>
          <a:xfrm>
            <a:off x="3663299" y="3026626"/>
            <a:ext cx="2225266" cy="98637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車輛狀況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7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215</Words>
  <Application>Microsoft Office PowerPoint</Application>
  <PresentationFormat>如螢幕大小 (16:9)</PresentationFormat>
  <Paragraphs>75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맑은 고딕</vt:lpstr>
      <vt:lpstr>微軟正黑體</vt:lpstr>
      <vt:lpstr>新細明體</vt:lpstr>
      <vt:lpstr>Arial</vt:lpstr>
      <vt:lpstr>Calibri</vt:lpstr>
      <vt:lpstr>Helvetica</vt:lpstr>
      <vt:lpstr>Office Theme</vt:lpstr>
      <vt:lpstr>Custom Design</vt:lpstr>
      <vt:lpstr>PowerPoint 簡報</vt:lpstr>
      <vt:lpstr>資料集</vt:lpstr>
      <vt:lpstr>新北市板橋捷運站附近熱點位置圖</vt:lpstr>
      <vt:lpstr>熱點可出借數量統計</vt:lpstr>
      <vt:lpstr>板橋一號出口可出借數量變化</vt:lpstr>
      <vt:lpstr>發現問題</vt:lpstr>
      <vt:lpstr>解決方案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wei che hsu</cp:lastModifiedBy>
  <cp:revision>71</cp:revision>
  <dcterms:created xsi:type="dcterms:W3CDTF">2014-04-01T16:27:38Z</dcterms:created>
  <dcterms:modified xsi:type="dcterms:W3CDTF">2017-11-25T07:50:35Z</dcterms:modified>
</cp:coreProperties>
</file>